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9" r:id="rId4"/>
    <p:sldId id="274" r:id="rId5"/>
    <p:sldId id="275" r:id="rId6"/>
    <p:sldId id="277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6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5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0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5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5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9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3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9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0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0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1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04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A6EC6-D0DB-4896-8AF8-4AA74750FE7C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ED573C-3D5E-484E-A4C6-3FD66E774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07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04" y="2526399"/>
            <a:ext cx="6440437" cy="7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ATRIBUIÇÕES CONSELHO ADMINISTRATIVO ACEAMP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a)representar </a:t>
            </a:r>
            <a:r>
              <a:rPr lang="pt-BR" dirty="0"/>
              <a:t>e dirigir a associação, administrar os seus bens e promover por todos os meios, o seu engrandecimento;</a:t>
            </a:r>
          </a:p>
          <a:p>
            <a:r>
              <a:rPr lang="pt-BR" dirty="0" smtClean="0"/>
              <a:t>b) elaborar </a:t>
            </a:r>
            <a:r>
              <a:rPr lang="pt-BR" dirty="0"/>
              <a:t>regimentos internos que se tornarem necessários;</a:t>
            </a:r>
          </a:p>
          <a:p>
            <a:r>
              <a:rPr lang="pt-BR" dirty="0" smtClean="0"/>
              <a:t>c)cumprir </a:t>
            </a:r>
            <a:r>
              <a:rPr lang="pt-BR" dirty="0"/>
              <a:t>e fazer cumprir as determinações de estatuto e dos regimentos internos, bem como suas próprias resoluções e das </a:t>
            </a:r>
            <a:r>
              <a:rPr lang="pt-BR" dirty="0" err="1"/>
              <a:t>Assembléias</a:t>
            </a:r>
            <a:r>
              <a:rPr lang="pt-BR" dirty="0"/>
              <a:t> Gerais;</a:t>
            </a:r>
          </a:p>
          <a:p>
            <a:r>
              <a:rPr lang="pt-BR" dirty="0" smtClean="0"/>
              <a:t>d) admitir</a:t>
            </a:r>
            <a:r>
              <a:rPr lang="pt-BR" dirty="0"/>
              <a:t>, suspender, excluir e outras penalidades  previstas neste Estatuto;</a:t>
            </a:r>
          </a:p>
          <a:p>
            <a:r>
              <a:rPr lang="pt-BR" dirty="0" smtClean="0"/>
              <a:t>e)criar</a:t>
            </a:r>
            <a:r>
              <a:rPr lang="pt-BR" dirty="0"/>
              <a:t>, ampliar, extinguir ou modificar departamentos, diretorias,   grupos de estudos temáticos, programas,  projetos,  comissões temporárias, assessorias e outras que forem necessárias para o bom desempenho das atividades da </a:t>
            </a:r>
            <a:r>
              <a:rPr lang="pt-BR" dirty="0" err="1"/>
              <a:t>Aceamp</a:t>
            </a:r>
            <a:r>
              <a:rPr lang="pt-BR" dirty="0"/>
              <a:t>; </a:t>
            </a:r>
          </a:p>
          <a:p>
            <a:r>
              <a:rPr lang="pt-BR" dirty="0"/>
              <a:t>f)	organizar o quadro de funcional, contratar e dispensar funcionários;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0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ATRIBUIÇÕES CONSELHO ADMINISTRATIVO ACEAMP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g)	nomear substitutos para os cargos que vagarem dos Conselhos de Administração e Fiscal;</a:t>
            </a:r>
          </a:p>
          <a:p>
            <a:r>
              <a:rPr lang="pt-BR" dirty="0" smtClean="0"/>
              <a:t>h) aprovar </a:t>
            </a:r>
            <a:r>
              <a:rPr lang="pt-BR" dirty="0"/>
              <a:t>os nomes indicados para ocuparem as presidências dos  Conselho da Mulher Executiva e Conselho do Jovem Profissional;</a:t>
            </a:r>
          </a:p>
          <a:p>
            <a:r>
              <a:rPr lang="pt-BR" dirty="0"/>
              <a:t>i)	a representação pública  da entidade, cabendo ao Presidente do referido Conselho, ou seu substituto estatutário, a representação ativa e passiva, judicial e extrajudicial;</a:t>
            </a:r>
          </a:p>
          <a:p>
            <a:r>
              <a:rPr lang="pt-BR" dirty="0"/>
              <a:t>j)	na ausência ou impedimento do Presidente, a entidade será representada pelos demais membros do Conselho de Administração ou seu substituto estatutário, pela ordem dos cargos mencionados no Art. 32;</a:t>
            </a:r>
          </a:p>
          <a:p>
            <a:r>
              <a:rPr lang="pt-BR" dirty="0"/>
              <a:t>k)	os cheques e demais documentos que importem em obrigações financeiras da entidade serão assinados, pelo Vice-Presidente  para Assuntos de Finanças e Patrimônio e pelo Presidente, na ausência ou impedimento deste.</a:t>
            </a:r>
          </a:p>
          <a:p>
            <a:r>
              <a:rPr lang="pt-BR" dirty="0"/>
              <a:t>l)	As demais competências do Conselho de Administração e de seus membros são reguladas pelo Regimento Interno da </a:t>
            </a:r>
            <a:r>
              <a:rPr lang="pt-BR" dirty="0" err="1"/>
              <a:t>Aceamp</a:t>
            </a:r>
            <a:r>
              <a:rPr lang="pt-BR" dirty="0"/>
              <a:t>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33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CONSELHO FISCAL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457" y="2456597"/>
            <a:ext cx="10590662" cy="380772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)	auxiliar o Conselho de Administração no cumprimento do presente Estatuto e Regimentos Internos; </a:t>
            </a:r>
          </a:p>
          <a:p>
            <a:r>
              <a:rPr lang="pt-BR" dirty="0" smtClean="0"/>
              <a:t>b)examinar </a:t>
            </a:r>
            <a:r>
              <a:rPr lang="pt-BR" dirty="0"/>
              <a:t>em qualquer tempo, os livros e papéis da Associação, o Estado do Caixa e da Tesouraria, cumprindo o Conselho de Administração  fornecer-lhes as informações que solicitar;</a:t>
            </a:r>
          </a:p>
          <a:p>
            <a:r>
              <a:rPr lang="pt-BR" dirty="0"/>
              <a:t>c)	opinar sobre as reformas estatutárias  propostas do Conselho Diretor;</a:t>
            </a:r>
          </a:p>
          <a:p>
            <a:r>
              <a:rPr lang="pt-BR" dirty="0" smtClean="0"/>
              <a:t>d)contratar </a:t>
            </a:r>
            <a:r>
              <a:rPr lang="pt-BR" dirty="0"/>
              <a:t>se necessário for, auditoria ou consultoria  financeira e ou contábil externa para analisar e enviar parecer  sobre a prestação de contas da </a:t>
            </a:r>
            <a:r>
              <a:rPr lang="pt-BR" dirty="0" err="1"/>
              <a:t>Aceamp</a:t>
            </a:r>
            <a:r>
              <a:rPr lang="pt-BR" dirty="0"/>
              <a:t>;</a:t>
            </a:r>
          </a:p>
          <a:p>
            <a:r>
              <a:rPr lang="pt-BR" dirty="0"/>
              <a:t>e)	dar o parecer final e assinar a prestação de contas que será encaminhada para apreciação e aprovação na </a:t>
            </a:r>
            <a:r>
              <a:rPr lang="pt-BR" dirty="0" err="1"/>
              <a:t>Assembléia</a:t>
            </a:r>
            <a:r>
              <a:rPr lang="pt-BR" dirty="0"/>
              <a:t> Geral;</a:t>
            </a:r>
          </a:p>
          <a:p>
            <a:r>
              <a:rPr lang="pt-BR" dirty="0"/>
              <a:t>f)	um dos membros, indicado ou eleito entre eles, fará parte da Mesa dos Trabalhos da </a:t>
            </a:r>
            <a:r>
              <a:rPr lang="pt-BR" dirty="0" err="1"/>
              <a:t>Assembléia</a:t>
            </a:r>
            <a:r>
              <a:rPr lang="pt-BR" dirty="0"/>
              <a:t> Geral convocada para a Prestação de Contas e caberá a ele dar o parecer final aos presentes. </a:t>
            </a:r>
          </a:p>
          <a:p>
            <a:r>
              <a:rPr lang="pt-BR" dirty="0"/>
              <a:t>g)	Um dos membros, indicado ou eleito entre eles, fará parte da Mesa dos Trabalhos da </a:t>
            </a:r>
            <a:r>
              <a:rPr lang="pt-BR" dirty="0" err="1"/>
              <a:t>Assembléia</a:t>
            </a:r>
            <a:r>
              <a:rPr lang="pt-BR" dirty="0"/>
              <a:t> Geral que for convocada para deliberar sobre o Patrimônio ou investimentos em conformidade com o presente Estatuto.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68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PRESIDENTE</a:t>
            </a:r>
            <a:br>
              <a:rPr lang="pt-BR" dirty="0" smtClean="0"/>
            </a:br>
            <a:r>
              <a:rPr lang="pt-BR" dirty="0" smtClean="0"/>
              <a:t>Competências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218" y="2470245"/>
            <a:ext cx="10590663" cy="38486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 smtClean="0"/>
              <a:t>Representar </a:t>
            </a:r>
            <a:r>
              <a:rPr lang="pt-BR" dirty="0"/>
              <a:t>e dirigir a ACEAMP;</a:t>
            </a:r>
          </a:p>
          <a:p>
            <a:pPr lvl="0"/>
            <a:r>
              <a:rPr lang="pt-BR" dirty="0"/>
              <a:t>Determinar a seu critério, os assuntos administrativos da entidade que deverão ser tratados e discutidos em nível de Conselho de Administração;</a:t>
            </a:r>
          </a:p>
          <a:p>
            <a:pPr lvl="0"/>
            <a:r>
              <a:rPr lang="pt-BR" dirty="0"/>
              <a:t>Todas as questões relativas a procedimentos de ordem meramente administrativa, funcional e burocrática, concernentes ao Executivo, serão tratadas pelo Presidente;</a:t>
            </a:r>
          </a:p>
          <a:p>
            <a:pPr lvl="0"/>
            <a:r>
              <a:rPr lang="pt-BR" dirty="0"/>
              <a:t>É de competência exclusiva do Presidente a assinatura de expedientes que se referem ao posicionamento da entidade frente a assuntos que possam ou não interferirem nas relações dessa com seu quadro de associadas, representantes ou a própria comunidade;</a:t>
            </a:r>
          </a:p>
          <a:p>
            <a:pPr lvl="0"/>
            <a:r>
              <a:rPr lang="pt-BR" dirty="0"/>
              <a:t>Indicar aos demais membros do Conselho de Administração para aprovação de profissionais para prestarem serviços como assessorias, consultores internos e outras formas de prestadores de serviços, por tempo determinado e com contrato pactuado entre as partes;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7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PRESIDENTE</a:t>
            </a:r>
            <a:br>
              <a:rPr lang="pt-BR" dirty="0" smtClean="0"/>
            </a:br>
            <a:r>
              <a:rPr lang="pt-BR" dirty="0" smtClean="0"/>
              <a:t>Competências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0626" y="2442948"/>
            <a:ext cx="10686197" cy="4415051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Indicar nomes para comporem conselhos representativos de entidades da sociedade civil organizada ou dos poderes públicos constituídos, quando a esta entidade for solicitada bem como substituir tais membros caso necessário;</a:t>
            </a:r>
          </a:p>
          <a:p>
            <a:r>
              <a:rPr lang="pt-BR" dirty="0"/>
              <a:t>Dar parecer final sobre projetos ou programas de qualquer natureza da entidade, que impliquem ou não em investimentos financeiros da ACEAMP, sejam esses de quaisquer conselhos  ou órgãos  da ACEAMP;</a:t>
            </a:r>
          </a:p>
          <a:p>
            <a:r>
              <a:rPr lang="pt-BR" dirty="0"/>
              <a:t>Assinar correspondências, relatórios, atas das reuniões e </a:t>
            </a:r>
            <a:r>
              <a:rPr lang="pt-BR" dirty="0" err="1"/>
              <a:t>assembléias</a:t>
            </a:r>
            <a:r>
              <a:rPr lang="pt-BR" dirty="0"/>
              <a:t>, papéis e demais documentos </a:t>
            </a:r>
            <a:r>
              <a:rPr lang="pt-BR" dirty="0" err="1"/>
              <a:t>conseqüentes</a:t>
            </a:r>
            <a:r>
              <a:rPr lang="pt-BR" dirty="0"/>
              <a:t> dos atos do Conselho de Administração;</a:t>
            </a:r>
          </a:p>
          <a:p>
            <a:r>
              <a:rPr lang="pt-BR" dirty="0"/>
              <a:t>Convocar e presidir reuniões ordinárias ou extraordinárias do Conselho de Administração;</a:t>
            </a:r>
          </a:p>
          <a:p>
            <a:r>
              <a:rPr lang="pt-BR" dirty="0"/>
              <a:t>Convocar e presidir </a:t>
            </a:r>
            <a:r>
              <a:rPr lang="pt-BR" dirty="0" err="1"/>
              <a:t>Assembléia</a:t>
            </a:r>
            <a:r>
              <a:rPr lang="pt-BR" dirty="0"/>
              <a:t> Geral em conformidade com o Estatuto Social;</a:t>
            </a:r>
          </a:p>
          <a:p>
            <a:r>
              <a:rPr lang="pt-BR" dirty="0"/>
              <a:t>Dar posse aos demais membros do Conselho de Administração, do Conselho Fiscal e os presidentes do Conselho da Mulher Empresária e do Conselho do Jovem Empresário, na solenidade de Transmissão e Posse de Cargos em conformidade com o Estatuto Social;</a:t>
            </a:r>
          </a:p>
          <a:p>
            <a:r>
              <a:rPr lang="pt-BR" dirty="0"/>
              <a:t>Ao Presidente do Conselho de Administração caberá sempre o voto de qualidade em quaisquer assuntos que se fizer necessário à deliberação através do voto, previsto ou não no Estatuto Social.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0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VICE-PRESIDENTE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217" y="2470245"/>
            <a:ext cx="10809027" cy="412162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)	Contribuir com o Conselho de Administração para o bom andamento das atividades da ACEAMP;</a:t>
            </a:r>
          </a:p>
          <a:p>
            <a:r>
              <a:rPr lang="pt-BR" dirty="0" smtClean="0"/>
              <a:t>b)Substituir</a:t>
            </a:r>
            <a:r>
              <a:rPr lang="pt-BR" dirty="0"/>
              <a:t>, na ordem da sucessão, o Presidente do Conselho de Administração em caso de ausências, impedimentos ou vacância;</a:t>
            </a:r>
          </a:p>
          <a:p>
            <a:r>
              <a:rPr lang="pt-BR" dirty="0"/>
              <a:t>c)	Elaborar e coordenar sempre que necessário ou possível, pesquisa de satisfação ou sondagens para detectar necessidades, carências e medir satisfação do quadro de associadas da entidade;</a:t>
            </a:r>
          </a:p>
          <a:p>
            <a:r>
              <a:rPr lang="pt-BR" dirty="0" smtClean="0"/>
              <a:t>d)Acompanhar </a:t>
            </a:r>
            <a:r>
              <a:rPr lang="pt-BR" dirty="0"/>
              <a:t>e dar parecer ao Presidente do Conselho de Administração sobre programas e projetos a serem implantados em parceria com a </a:t>
            </a:r>
            <a:r>
              <a:rPr lang="pt-BR" dirty="0" err="1"/>
              <a:t>Faciap</a:t>
            </a:r>
            <a:r>
              <a:rPr lang="pt-BR" dirty="0"/>
              <a:t> e/ou a Cacispar;</a:t>
            </a:r>
          </a:p>
          <a:p>
            <a:r>
              <a:rPr lang="pt-BR" dirty="0"/>
              <a:t>e)	Conhecer, analisar e dar parecer ao Presidente do Conselho de Administração sobre projetos ou programas que proponham parceria com a ACEAMP, sejam oriundas de entidades públicas, privadas ou da  sociedade civil organizada;</a:t>
            </a:r>
          </a:p>
          <a:p>
            <a:r>
              <a:rPr lang="pt-BR" dirty="0"/>
              <a:t>f)	Propor, elaborar e dar parecer sobre o calendário anual de eventos promocionais e institucionais da ACEAMP ao Presidente do Conselho de Administração e demais vice-presidentes;</a:t>
            </a:r>
          </a:p>
          <a:p>
            <a:r>
              <a:rPr lang="pt-BR" dirty="0"/>
              <a:t>g)	Acompanhar o desenvolvimento de programas, projetos e ações de departamentos, comissões provisórias ou assessorias da ACEAMP no andamento das atividades  e sempre que julgar necessário, em parceria com o Secretário Executivo elaborar relatório e propor mudanças sobre esses ao Presidente do Conselho de Administração e demais membros.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3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627" y="614150"/>
            <a:ext cx="10617958" cy="16718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VICE-PRESIDENTE PARA ASSUNTOS DA INDÚSTRIA</a:t>
            </a:r>
            <a:br>
              <a:rPr lang="pt-BR" dirty="0" smtClean="0"/>
            </a:br>
            <a:r>
              <a:rPr lang="pt-BR" dirty="0" smtClean="0"/>
              <a:t>Competências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0627" y="2388357"/>
            <a:ext cx="10740788" cy="406703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)	Contribuir com o Conselho de Administração para o bom andamento das atividades da ACEAMP;</a:t>
            </a:r>
          </a:p>
          <a:p>
            <a:r>
              <a:rPr lang="pt-BR" dirty="0" smtClean="0"/>
              <a:t>b)Substituir</a:t>
            </a:r>
            <a:r>
              <a:rPr lang="pt-BR" dirty="0"/>
              <a:t>, na ordem da sucessão, o Presidente do Conselho de Administração em caso de ausências, impedimentos ou vacância;</a:t>
            </a:r>
          </a:p>
          <a:p>
            <a:r>
              <a:rPr lang="pt-BR" dirty="0"/>
              <a:t>c)	Representar as empresas associadas do setor industrial, propondo ao Conselho de Administração ações que visem o fortalecimento, a defesa dos interesses, melhorias, tais como programas, projetos ou eventos específicos do setor o qual representa;</a:t>
            </a:r>
          </a:p>
          <a:p>
            <a:r>
              <a:rPr lang="pt-BR" dirty="0" smtClean="0"/>
              <a:t>d)Representar </a:t>
            </a:r>
            <a:r>
              <a:rPr lang="pt-BR" dirty="0"/>
              <a:t>o Presidente do Conselho de Administração junto ao Projeto Empreender para tratar de assuntos de núcleos que aglutinem empresas do setor industrial. </a:t>
            </a:r>
          </a:p>
          <a:p>
            <a:r>
              <a:rPr lang="pt-BR" dirty="0"/>
              <a:t>e)	Propor se necessário à constituição de grupos temáticos do setor ou ação similar a este que visem aglutinar empresas por áreas, de acordo com demandas e/ou necessidades;</a:t>
            </a:r>
          </a:p>
          <a:p>
            <a:r>
              <a:rPr lang="pt-BR" dirty="0"/>
              <a:t>f)	Representar o setor industrial da ACEAMP, junto a órgãos ou instituições afins, públicos ou da sociedade civil organizada bem como para reuniões ou outros eventos pertinentes que tratem sobre assuntos do setor o qual representa.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149" y="682388"/>
            <a:ext cx="11150221" cy="1603612"/>
          </a:xfrm>
        </p:spPr>
        <p:txBody>
          <a:bodyPr>
            <a:normAutofit fontScale="90000"/>
          </a:bodyPr>
          <a:lstStyle/>
          <a:p>
            <a:r>
              <a:rPr lang="pt-BR" dirty="0"/>
              <a:t>VICE-PRESIDENTE PARA ASSUNTOS DA </a:t>
            </a:r>
            <a:r>
              <a:rPr lang="pt-BR" dirty="0" smtClean="0"/>
              <a:t>COMÉRCIO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570" y="2402007"/>
            <a:ext cx="10686197" cy="406703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)	Contribuir com o Conselho de Administração para o bom andamento das atividades da ACEAMP;</a:t>
            </a:r>
          </a:p>
          <a:p>
            <a:r>
              <a:rPr lang="pt-BR" dirty="0" smtClean="0"/>
              <a:t>b)Substituir</a:t>
            </a:r>
            <a:r>
              <a:rPr lang="pt-BR" dirty="0"/>
              <a:t>, na ordem da sucessão, o Presidente do Conselho de Administração em caso de ausências, impedimentos ou vacância;</a:t>
            </a:r>
          </a:p>
          <a:p>
            <a:r>
              <a:rPr lang="pt-BR" dirty="0"/>
              <a:t>c)	Representar as empresas associadas do setor comercial, propondo ao Conselho de Administração ações que visem o fortalecimento, a defesa dos interesses, melhorias, tais como programas, projetos ou eventos específicos do setor o qual representa;</a:t>
            </a:r>
          </a:p>
          <a:p>
            <a:r>
              <a:rPr lang="pt-BR" dirty="0" smtClean="0"/>
              <a:t>d)Representar </a:t>
            </a:r>
            <a:r>
              <a:rPr lang="pt-BR" dirty="0"/>
              <a:t>o Presidente do Conselho de Administração junto ao Projeto Empreender para tratar de assuntos de núcleos que aglutinem empresas do setor comercial; </a:t>
            </a:r>
          </a:p>
          <a:p>
            <a:r>
              <a:rPr lang="pt-BR" dirty="0"/>
              <a:t>e)	Propor se necessário a constituição de grupos temáticos do setor ou ação similar a este que visem aglutinar empresas por áreas, de acordo com demandas e/ou necessidades;</a:t>
            </a:r>
          </a:p>
          <a:p>
            <a:r>
              <a:rPr lang="pt-BR" dirty="0"/>
              <a:t>f)	Contribuir diretamente com o Vice-Presidente de Finanças e Patrimônio de Informações sobre assuntos que tratem de serviços de informações e proteção ao crédito; </a:t>
            </a:r>
          </a:p>
          <a:p>
            <a:r>
              <a:rPr lang="pt-BR" dirty="0"/>
              <a:t>g)	Representar o setor comercial da ACEAMP junto a órgãos ou instituições afins, públicos ou da sociedade civil organizada bem como para reuniões ou outros eventos pertinentes que tratem sobre assuntos do setor o qual representa.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573206"/>
            <a:ext cx="9601196" cy="1712793"/>
          </a:xfrm>
        </p:spPr>
        <p:txBody>
          <a:bodyPr>
            <a:normAutofit fontScale="90000"/>
          </a:bodyPr>
          <a:lstStyle/>
          <a:p>
            <a:r>
              <a:rPr lang="pt-BR" dirty="0"/>
              <a:t>VICE-PRESIDENTE PARA ASSUNTOS DA </a:t>
            </a:r>
            <a:r>
              <a:rPr lang="pt-BR" dirty="0" smtClean="0"/>
              <a:t>PECUÁRIA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6078" y="2429301"/>
            <a:ext cx="10699844" cy="4230805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a)	Contribuir com o Conselho de Administração para o bom andamento das atividades da ACEAMP;</a:t>
            </a:r>
          </a:p>
          <a:p>
            <a:r>
              <a:rPr lang="pt-BR" dirty="0"/>
              <a:t>b)	Substituir, na ordem da sucessão, o Presidente do Conselho de Administração em caso de ausências, impedimentos ou vacância;</a:t>
            </a:r>
          </a:p>
          <a:p>
            <a:r>
              <a:rPr lang="pt-BR" dirty="0"/>
              <a:t>c)	Representar as empresas associadas do setor da pecuária e de profissionais liberais ligados a este setor, propondo ao Conselho de Administração  ações que visem o fortalecimento, a defesa dos interesses e melhorias,  tais como: programas, projetos ou eventos específicos  do setor o qual representa;</a:t>
            </a:r>
          </a:p>
          <a:p>
            <a:r>
              <a:rPr lang="pt-BR" dirty="0"/>
              <a:t>d)	Representar o Presidente do Conselho de Administração junto ao Projeto Empreender para tratar de assuntos de núcleos que aglutinem empresas e profissionais liberais ligados a este setor; </a:t>
            </a:r>
          </a:p>
          <a:p>
            <a:r>
              <a:rPr lang="pt-BR" dirty="0"/>
              <a:t>e)	Propor se necessário à constituição de grupos temáticos do setor ou ação similar a este que visem aglutinar empresas por áreas, de acordo com demandas e/ou necessidades;</a:t>
            </a:r>
          </a:p>
          <a:p>
            <a:r>
              <a:rPr lang="pt-BR" dirty="0"/>
              <a:t>f)	Contribuir com o Vice-Presidente de Assuntos da Indústria em assuntos, ações ou projetos que envolvam a agroindústria; </a:t>
            </a:r>
          </a:p>
          <a:p>
            <a:r>
              <a:rPr lang="pt-BR" dirty="0"/>
              <a:t>g)	Representar o setor da pecuária e os profissionais liberais deste, associados a ACEAMP,  junto a órgãos  ou instituições afins, públicos ou da sociedade civil organizada bem como para reuniões ou outros eventos pertinentes que tratem sobre assuntos  dos setores o qual representa.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9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093" y="545910"/>
            <a:ext cx="10768083" cy="1740089"/>
          </a:xfrm>
        </p:spPr>
        <p:txBody>
          <a:bodyPr>
            <a:normAutofit fontScale="90000"/>
          </a:bodyPr>
          <a:lstStyle/>
          <a:p>
            <a:r>
              <a:rPr lang="pt-BR" dirty="0"/>
              <a:t>VICE-PRESIDENTE </a:t>
            </a:r>
            <a:r>
              <a:rPr lang="pt-BR" dirty="0" smtClean="0"/>
              <a:t>DE FINANÇAS E PATRIMÔNIO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4276" y="2515988"/>
            <a:ext cx="10658900" cy="387116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a)	Contribuir com o Conselho de Administração para o bom andamento das atividades da ACEAMP;</a:t>
            </a:r>
          </a:p>
          <a:p>
            <a:r>
              <a:rPr lang="pt-BR" dirty="0"/>
              <a:t>b)	Substituir, na ordem da sucessão, o Presidente do Conselho de Administração em caso de ausências, impedimentos ou vacância;</a:t>
            </a:r>
          </a:p>
          <a:p>
            <a:r>
              <a:rPr lang="pt-BR" dirty="0"/>
              <a:t>c)	Gerir as finanças da ACEAMP com a supervisão direta do Presidente e dos demais membros do Conselho de Administração; </a:t>
            </a:r>
          </a:p>
          <a:p>
            <a:r>
              <a:rPr lang="pt-BR" dirty="0"/>
              <a:t>d)	Assinar juntamente com o Assessor Contábil os relatórios, balancetes, demonstrações financeiras e outros documentos que demandem do setor de finanças e patrimônio da entidade;</a:t>
            </a:r>
          </a:p>
          <a:p>
            <a:r>
              <a:rPr lang="pt-BR" dirty="0"/>
              <a:t>e)	Acompanhar e solicitar ao Secretário Executivo, a qualquer tempo, demonstrativo e posição financeira da entidade bem como outros registros que impliquem na situação financeira ou de patrimônio da entidade;</a:t>
            </a:r>
          </a:p>
          <a:p>
            <a:r>
              <a:rPr lang="pt-BR" dirty="0"/>
              <a:t>f)	Dirigir e fiscalizar os assuntos e serviços da tesouraria e contabilidade da ACEAMP;</a:t>
            </a:r>
          </a:p>
          <a:p>
            <a:r>
              <a:rPr lang="pt-BR" dirty="0"/>
              <a:t>g)	Responsabilizar-se pelos valores e títulos pertencentes a ACEAMP, depositados ou em movimentação junto a instituições financeiras;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4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924" y="354335"/>
            <a:ext cx="9601196" cy="130386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</a:rPr>
              <a:t>1ª </a:t>
            </a:r>
            <a:r>
              <a:rPr lang="pt-B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DIRETORIA-ACAMP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6161" y="1658202"/>
            <a:ext cx="10645253" cy="5308979"/>
          </a:xfrm>
        </p:spPr>
        <p:txBody>
          <a:bodyPr numCol="2">
            <a:noAutofit/>
          </a:bodyPr>
          <a:lstStyle/>
          <a:p>
            <a:r>
              <a:rPr lang="pt-BR" sz="2000" dirty="0"/>
              <a:t>Presidente: </a:t>
            </a:r>
            <a:r>
              <a:rPr lang="pt-BR" sz="2000" b="1" i="1" dirty="0"/>
              <a:t>Renato Krindges</a:t>
            </a:r>
          </a:p>
          <a:p>
            <a:r>
              <a:rPr lang="pt-BR" sz="2000" dirty="0"/>
              <a:t>1º Vice-Presidente: Jamil Dileto Casagrande</a:t>
            </a:r>
          </a:p>
          <a:p>
            <a:r>
              <a:rPr lang="pt-BR" sz="2000" dirty="0"/>
              <a:t>2º </a:t>
            </a:r>
            <a:r>
              <a:rPr lang="pt-BR" sz="2000" dirty="0" err="1"/>
              <a:t>Vice-Presidente:Alcir</a:t>
            </a:r>
            <a:r>
              <a:rPr lang="pt-BR" sz="2000" dirty="0"/>
              <a:t> </a:t>
            </a:r>
            <a:r>
              <a:rPr lang="pt-BR" sz="2000" dirty="0" err="1"/>
              <a:t>Zanela</a:t>
            </a:r>
            <a:r>
              <a:rPr lang="pt-BR" sz="2000" dirty="0"/>
              <a:t> Honório Fistarol</a:t>
            </a:r>
          </a:p>
          <a:p>
            <a:r>
              <a:rPr lang="pt-BR" sz="2000" dirty="0"/>
              <a:t>1º Secretário: Vilmar </a:t>
            </a:r>
            <a:r>
              <a:rPr lang="pt-BR" sz="2000" dirty="0" err="1"/>
              <a:t>Antonio</a:t>
            </a:r>
            <a:r>
              <a:rPr lang="pt-BR" sz="2000" dirty="0"/>
              <a:t> dos Santos</a:t>
            </a:r>
          </a:p>
          <a:p>
            <a:r>
              <a:rPr lang="pt-BR" sz="2000" dirty="0"/>
              <a:t>2º Secretário: </a:t>
            </a:r>
            <a:r>
              <a:rPr lang="pt-BR" sz="2000" dirty="0" err="1"/>
              <a:t>Aladir</a:t>
            </a:r>
            <a:r>
              <a:rPr lang="pt-BR" sz="2000" dirty="0"/>
              <a:t> Antoninho </a:t>
            </a:r>
            <a:r>
              <a:rPr lang="pt-BR" sz="2000" dirty="0" err="1"/>
              <a:t>Parizotto</a:t>
            </a:r>
            <a:endParaRPr lang="pt-BR" sz="2000" dirty="0"/>
          </a:p>
          <a:p>
            <a:r>
              <a:rPr lang="pt-BR" sz="2000" dirty="0"/>
              <a:t>1º Tesoureiro: </a:t>
            </a:r>
            <a:r>
              <a:rPr lang="pt-BR" sz="2000" dirty="0" err="1"/>
              <a:t>Antonio</a:t>
            </a:r>
            <a:r>
              <a:rPr lang="pt-BR" sz="2000" dirty="0"/>
              <a:t> </a:t>
            </a:r>
            <a:r>
              <a:rPr lang="pt-BR" sz="2000" dirty="0" err="1"/>
              <a:t>Valmor</a:t>
            </a:r>
            <a:r>
              <a:rPr lang="pt-BR" sz="2000" dirty="0"/>
              <a:t> </a:t>
            </a:r>
            <a:r>
              <a:rPr lang="pt-BR" sz="2000" dirty="0" err="1"/>
              <a:t>Junkes</a:t>
            </a:r>
            <a:endParaRPr lang="pt-BR" sz="2000" dirty="0"/>
          </a:p>
          <a:p>
            <a:r>
              <a:rPr lang="pt-BR" sz="2000" dirty="0"/>
              <a:t>2º Tesoureiro: </a:t>
            </a:r>
            <a:r>
              <a:rPr lang="pt-BR" sz="2000" dirty="0" err="1"/>
              <a:t>Sildo</a:t>
            </a:r>
            <a:r>
              <a:rPr lang="pt-BR" sz="2000" dirty="0"/>
              <a:t> </a:t>
            </a:r>
            <a:r>
              <a:rPr lang="pt-BR" sz="2000" dirty="0" err="1"/>
              <a:t>Pedron</a:t>
            </a:r>
            <a:endParaRPr lang="pt-BR" sz="2000" dirty="0"/>
          </a:p>
          <a:p>
            <a:r>
              <a:rPr lang="pt-BR" sz="2000" dirty="0"/>
              <a:t>1º Bibliotecário: Romeu Carvalho de </a:t>
            </a:r>
            <a:r>
              <a:rPr lang="pt-BR" sz="2000" dirty="0" smtClean="0"/>
              <a:t>Melo</a:t>
            </a:r>
            <a:endParaRPr lang="pt-BR" sz="2000" dirty="0"/>
          </a:p>
          <a:p>
            <a:r>
              <a:rPr lang="pt-BR" sz="2000" dirty="0"/>
              <a:t>2º Bibliotecário: Sinval Lopes de </a:t>
            </a:r>
            <a:r>
              <a:rPr lang="pt-BR" sz="2000" dirty="0" smtClean="0"/>
              <a:t>Brito</a:t>
            </a:r>
            <a:endParaRPr lang="pt-BR" sz="2000" dirty="0"/>
          </a:p>
          <a:p>
            <a:r>
              <a:rPr lang="pt-BR" sz="2000" dirty="0"/>
              <a:t>Orador: Armando </a:t>
            </a:r>
            <a:r>
              <a:rPr lang="pt-BR" sz="2000" dirty="0" err="1" smtClean="0"/>
              <a:t>Krefta</a:t>
            </a:r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i="1" dirty="0"/>
              <a:t>Conselho Fiscal:</a:t>
            </a:r>
          </a:p>
          <a:p>
            <a:r>
              <a:rPr lang="pt-BR" sz="2000" dirty="0"/>
              <a:t>Gilberto Luis </a:t>
            </a:r>
            <a:r>
              <a:rPr lang="pt-BR" sz="2000" dirty="0" err="1"/>
              <a:t>simonetto</a:t>
            </a:r>
            <a:endParaRPr lang="pt-BR" sz="2000" dirty="0"/>
          </a:p>
          <a:p>
            <a:r>
              <a:rPr lang="pt-BR" sz="2000" dirty="0"/>
              <a:t>Leonildo </a:t>
            </a:r>
            <a:r>
              <a:rPr lang="pt-BR" sz="2000" dirty="0" err="1"/>
              <a:t>Kanphorst</a:t>
            </a:r>
            <a:endParaRPr lang="pt-BR" sz="2000" dirty="0"/>
          </a:p>
          <a:p>
            <a:r>
              <a:rPr lang="pt-BR" sz="2000" dirty="0"/>
              <a:t>Pedro </a:t>
            </a:r>
            <a:r>
              <a:rPr lang="pt-BR" sz="2000" dirty="0" err="1"/>
              <a:t>Santolin</a:t>
            </a:r>
            <a:endParaRPr lang="pt-BR" sz="2000" dirty="0"/>
          </a:p>
          <a:p>
            <a:r>
              <a:rPr lang="pt-BR" sz="2000" dirty="0"/>
              <a:t>Braz </a:t>
            </a:r>
            <a:r>
              <a:rPr lang="pt-BR" sz="2000" dirty="0" err="1"/>
              <a:t>Danski</a:t>
            </a:r>
            <a:endParaRPr lang="pt-BR" sz="2000" dirty="0"/>
          </a:p>
          <a:p>
            <a:r>
              <a:rPr lang="pt-BR" sz="2000" dirty="0" err="1"/>
              <a:t>Honorino</a:t>
            </a:r>
            <a:r>
              <a:rPr lang="pt-BR" sz="2000" dirty="0"/>
              <a:t> </a:t>
            </a:r>
            <a:r>
              <a:rPr lang="pt-BR" sz="2000" dirty="0" err="1" smtClean="0"/>
              <a:t>Zanela</a:t>
            </a:r>
            <a:endParaRPr lang="pt-BR" sz="20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61462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741" y="668740"/>
            <a:ext cx="10918208" cy="1617259"/>
          </a:xfrm>
        </p:spPr>
        <p:txBody>
          <a:bodyPr>
            <a:normAutofit fontScale="90000"/>
          </a:bodyPr>
          <a:lstStyle/>
          <a:p>
            <a:r>
              <a:rPr lang="pt-BR" dirty="0"/>
              <a:t>VICE-PRESIDENTE DE FINANÇAS E PATRIMÔNIO</a:t>
            </a:r>
            <a:br>
              <a:rPr lang="pt-BR" dirty="0"/>
            </a:br>
            <a:r>
              <a:rPr lang="pt-BR" dirty="0"/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h)Atender </a:t>
            </a:r>
            <a:r>
              <a:rPr lang="pt-BR" dirty="0"/>
              <a:t>a recomendações pertinentes ao seu setor que demandem dos membros do Conselho Fiscal;</a:t>
            </a:r>
          </a:p>
          <a:p>
            <a:r>
              <a:rPr lang="pt-BR" dirty="0"/>
              <a:t>i)	Assinar junto com o Presidente do Conselho de Administração e o assessor contábil habilitado o Balanço Geral Anual da ACEAMP e submetê-lo à posterior apreciação do Conselho Fiscal;</a:t>
            </a:r>
          </a:p>
          <a:p>
            <a:r>
              <a:rPr lang="pt-BR" dirty="0"/>
              <a:t>j)	Prestar informações solicitadas pelo Conselho Fiscal quando este for elaborar a Prestação de Contas Anual da Entidade, até o mês de abril do ano seguinte ao exercício social e até 30 dias antes do término do mandato do Conselho de Administração que se retira;</a:t>
            </a:r>
          </a:p>
          <a:p>
            <a:r>
              <a:rPr lang="pt-BR" dirty="0"/>
              <a:t>Parágrafo Primeiro - Os recursos financeiros da ACEAMP poderão tanto ser depositados em conta bancária aberta em nome da entidade ou ficando em disponibilidade no caixa interno da entidade;</a:t>
            </a:r>
          </a:p>
          <a:p>
            <a:r>
              <a:rPr lang="pt-BR" dirty="0"/>
              <a:t>Parágrafo Segundo – Todos os pagamentos de  despesas operacionais, de eventos ou qualquer outra modalidade deverão ser acompanhado de cheque, cópia de cheque, e as assinaturas do Presidente e do Vice-Presidente para Assuntos de Finanças e Patrimônio ou seus substitutos estatutários  em conformidade com o Estatuto Social.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13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331" y="641446"/>
            <a:ext cx="10809027" cy="164455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VICE-PRESIDENTE DO COMÉRCIO EXTERIOR</a:t>
            </a:r>
            <a:br>
              <a:rPr lang="pt-BR" dirty="0" smtClean="0"/>
            </a:br>
            <a:r>
              <a:rPr lang="pt-BR" dirty="0" smtClean="0"/>
              <a:t>Competências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556931"/>
            <a:ext cx="10481481" cy="3652799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a)	Contribuir com o Conselho de Administração para o bom andamento das atividades da ACEAMP;</a:t>
            </a:r>
          </a:p>
          <a:p>
            <a:r>
              <a:rPr lang="pt-BR" dirty="0" smtClean="0"/>
              <a:t>b)Substituir</a:t>
            </a:r>
            <a:r>
              <a:rPr lang="pt-BR" dirty="0"/>
              <a:t>, na ordem da sucessão, o Presidente do Conselho de Administração em caso de ausências, impedimentos ou vacância;</a:t>
            </a:r>
          </a:p>
          <a:p>
            <a:r>
              <a:rPr lang="pt-BR" dirty="0"/>
              <a:t>c)	Propor programas, projetos e ações de fomento com o objetivo de inserir empresas e setores para ao comércio exterior;</a:t>
            </a:r>
          </a:p>
          <a:p>
            <a:r>
              <a:rPr lang="pt-BR" dirty="0" smtClean="0"/>
              <a:t>d)Desenvolver </a:t>
            </a:r>
            <a:r>
              <a:rPr lang="pt-BR" dirty="0"/>
              <a:t>e manter atualizado um banco de dados de empresas e produtos exportados pelas associadas da ACEAMP;</a:t>
            </a:r>
          </a:p>
          <a:p>
            <a:r>
              <a:rPr lang="pt-BR" dirty="0"/>
              <a:t>e)	Fomentar em parceria com outras instituições ou órgãos a realização de rodadas de negócios em território nacional ou internacional;</a:t>
            </a:r>
          </a:p>
          <a:p>
            <a:r>
              <a:rPr lang="pt-BR" dirty="0"/>
              <a:t>f)	Representar o Presidente da ACEAMP quando esta for convocada para discutir sobre projetos, programas ou ações de comércio exterior, seja no âmbito local, regional, estadual, nacional ou internacional.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2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740" y="600502"/>
            <a:ext cx="10863618" cy="16854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VICE-PRESIDENTE PARA ASSUNTOS REGIONAIS</a:t>
            </a:r>
            <a:br>
              <a:rPr lang="pt-BR" dirty="0" smtClean="0"/>
            </a:br>
            <a:r>
              <a:rPr lang="pt-BR" dirty="0" smtClean="0"/>
              <a:t>Competências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a)Contribuir </a:t>
            </a:r>
            <a:r>
              <a:rPr lang="pt-BR" dirty="0"/>
              <a:t>com o Conselho de Administração para o bom andamento das atividades da ACEAMP;</a:t>
            </a:r>
          </a:p>
          <a:p>
            <a:r>
              <a:rPr lang="pt-BR" dirty="0"/>
              <a:t>b)	Substituir, na ordem da sucessão, o Presidente do Conselho de Administração em caso de ausências, impedimentos ou vacância;</a:t>
            </a:r>
          </a:p>
          <a:p>
            <a:r>
              <a:rPr lang="pt-BR" dirty="0" smtClean="0"/>
              <a:t>c)Representar </a:t>
            </a:r>
            <a:r>
              <a:rPr lang="pt-BR" dirty="0"/>
              <a:t>a ACEAMP junto a Coordenadoria das </a:t>
            </a:r>
            <a:r>
              <a:rPr lang="pt-BR" dirty="0" err="1"/>
              <a:t>Ace`s</a:t>
            </a:r>
            <a:r>
              <a:rPr lang="pt-BR" dirty="0"/>
              <a:t> do Sudoeste do Paraná – Cacispar – sendo que resoluções que demandem investimentos, contribuição financeira ou posicionamento público da entidade deverá o Presidente do Conselho de Administração ser previamente consultado;</a:t>
            </a:r>
          </a:p>
          <a:p>
            <a:r>
              <a:rPr lang="pt-BR" dirty="0" smtClean="0"/>
              <a:t>d)Representar </a:t>
            </a:r>
            <a:r>
              <a:rPr lang="pt-BR" dirty="0"/>
              <a:t>a ACEAMP junto a órgãos públicos, privados e sociedade civil organizada em quaisquer áreas ou assuntos que se referem a região do Sudoeste do Paraná;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2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23331"/>
            <a:ext cx="9601196" cy="1774209"/>
          </a:xfrm>
        </p:spPr>
        <p:txBody>
          <a:bodyPr>
            <a:normAutofit fontScale="90000"/>
          </a:bodyPr>
          <a:lstStyle/>
          <a:p>
            <a:r>
              <a:rPr lang="pt-BR" dirty="0"/>
              <a:t>VICE-PRESIDENTE </a:t>
            </a:r>
            <a:r>
              <a:rPr lang="pt-BR" dirty="0" smtClean="0"/>
              <a:t>DE PROGRAMAS, PROJETOS E EVENTOS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3016154"/>
            <a:ext cx="9601196" cy="2859713"/>
          </a:xfrm>
        </p:spPr>
        <p:txBody>
          <a:bodyPr/>
          <a:lstStyle/>
          <a:p>
            <a:r>
              <a:rPr lang="pt-BR" dirty="0"/>
              <a:t>Parágrafo Único: Esta vice-presidência atuará como órgão de planejamento da entidade, cabendo a esta propor, desenvolver e se possível produzir programas, projetos e eventos que atendam necessidades e demandas das demais vice-presidências e as de interesse geral da ACEAMP;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4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VICE-PRESIDENTE DE </a:t>
            </a:r>
            <a:r>
              <a:rPr lang="pt-BR" dirty="0" smtClean="0"/>
              <a:t>COMUNICAÇÃO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456" y="2402006"/>
            <a:ext cx="10563367" cy="408068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a)Contribuir </a:t>
            </a:r>
            <a:r>
              <a:rPr lang="pt-BR" dirty="0"/>
              <a:t>com o Conselho de Administração para o bom andamento das atividades da ACEAMP;</a:t>
            </a:r>
          </a:p>
          <a:p>
            <a:r>
              <a:rPr lang="pt-BR" dirty="0" smtClean="0"/>
              <a:t>b)Substituir</a:t>
            </a:r>
            <a:r>
              <a:rPr lang="pt-BR" dirty="0"/>
              <a:t>, na ordem da sucessão, o Presidente do Conselho de Administração em caso de ausências, impedimentos ou vacância;</a:t>
            </a:r>
          </a:p>
          <a:p>
            <a:r>
              <a:rPr lang="pt-BR" dirty="0" smtClean="0"/>
              <a:t>c)Atuar </a:t>
            </a:r>
            <a:r>
              <a:rPr lang="pt-BR" dirty="0"/>
              <a:t>como Relações Públicas da entidade;</a:t>
            </a:r>
          </a:p>
          <a:p>
            <a:r>
              <a:rPr lang="pt-BR" dirty="0" smtClean="0"/>
              <a:t>d)Propor </a:t>
            </a:r>
            <a:r>
              <a:rPr lang="pt-BR" dirty="0"/>
              <a:t>ações ao Conselho de Administração que possam contribuir com a boa imagem institucional da entidade perante a classe a qual representa ou a comunidade de Ampére; </a:t>
            </a:r>
          </a:p>
          <a:p>
            <a:r>
              <a:rPr lang="pt-BR" dirty="0" smtClean="0"/>
              <a:t>e)Contribuir </a:t>
            </a:r>
            <a:r>
              <a:rPr lang="pt-BR" dirty="0"/>
              <a:t>direta e indiretamente na comunicação das ações do Conselho de Administração e demais atividades como um todo da ACEAMP junto a órgãos de comunicação local,  regional, estadual e nacional;</a:t>
            </a:r>
          </a:p>
          <a:p>
            <a:r>
              <a:rPr lang="pt-BR" dirty="0"/>
              <a:t>f)	Representar a ACEAMP junto a órgãos de comunicação em reuniões ou outros eventos que tratem de assuntos que envolvam diretamente esses e a entidade quando solicitada sua participação.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5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235122"/>
            <a:ext cx="10413241" cy="5622878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1983: </a:t>
            </a:r>
            <a:r>
              <a:rPr lang="pt-BR" sz="3200" dirty="0" smtClean="0"/>
              <a:t>Os </a:t>
            </a:r>
            <a:r>
              <a:rPr lang="pt-BR" sz="3200" dirty="0"/>
              <a:t>empresários Renato Krindges e Hélio Alves tiveram a iniciativa de reunir os empresários para fundar a entidade</a:t>
            </a:r>
            <a:r>
              <a:rPr lang="pt-BR" sz="3200" dirty="0" smtClean="0"/>
              <a:t>.</a:t>
            </a:r>
          </a:p>
          <a:p>
            <a:r>
              <a:rPr lang="pt-BR" sz="3200" b="1" dirty="0" smtClean="0"/>
              <a:t>1997: </a:t>
            </a:r>
            <a:r>
              <a:rPr lang="pt-BR" sz="3200" dirty="0" smtClean="0"/>
              <a:t>Houve </a:t>
            </a:r>
            <a:r>
              <a:rPr lang="pt-BR" sz="3200" dirty="0"/>
              <a:t>a divisão entre os setores do comércio e </a:t>
            </a:r>
            <a:r>
              <a:rPr lang="pt-BR" sz="3200" dirty="0" smtClean="0"/>
              <a:t>indústria;</a:t>
            </a:r>
          </a:p>
          <a:p>
            <a:r>
              <a:rPr lang="pt-BR" sz="3200" b="1" dirty="0" smtClean="0"/>
              <a:t>2002: </a:t>
            </a:r>
            <a:r>
              <a:rPr lang="pt-BR" sz="3200" dirty="0" smtClean="0"/>
              <a:t>Aquisição da Sede Social - Sede do Banco Banestado(extinto);</a:t>
            </a:r>
          </a:p>
          <a:p>
            <a:r>
              <a:rPr lang="pt-BR" sz="3200" b="1" dirty="0" smtClean="0"/>
              <a:t>2004: </a:t>
            </a:r>
            <a:r>
              <a:rPr lang="pt-BR" sz="3200" dirty="0" smtClean="0"/>
              <a:t>Retornam para uma única formação entre todos os setores da entidade.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8369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8991" y="1897039"/>
            <a:ext cx="10413243" cy="4722125"/>
          </a:xfrm>
        </p:spPr>
        <p:txBody>
          <a:bodyPr>
            <a:normAutofit fontScale="85000" lnSpcReduction="20000"/>
          </a:bodyPr>
          <a:lstStyle/>
          <a:p>
            <a:r>
              <a:rPr lang="pt-BR" b="1" i="1" dirty="0" smtClean="0"/>
              <a:t>ACEAMP </a:t>
            </a:r>
            <a:r>
              <a:rPr lang="pt-BR" b="1" i="1" dirty="0"/>
              <a:t>– Associação Comercial e Empresarial de Ampére/PR, fundada em 16 de março de 1983</a:t>
            </a:r>
            <a:r>
              <a:rPr lang="pt-BR" dirty="0"/>
              <a:t>, </a:t>
            </a:r>
            <a:r>
              <a:rPr lang="pt-BR" dirty="0" smtClean="0"/>
              <a:t>é </a:t>
            </a:r>
            <a:r>
              <a:rPr lang="pt-BR" dirty="0"/>
              <a:t>uma Entidade sem fins lucrativos, que tem como objetivo:</a:t>
            </a:r>
          </a:p>
          <a:p>
            <a:r>
              <a:rPr lang="pt-BR" dirty="0"/>
              <a:t>Integração da classe empresarial, atuando na busca de soluções, prestando serviços com valor agregado, apoiando o desenvolvimento sustentável de Ampére;</a:t>
            </a:r>
          </a:p>
          <a:p>
            <a:r>
              <a:rPr lang="pt-BR" dirty="0"/>
              <a:t>Atender as necessidades dos associados com produtos e serviços de qualidade, buscando sua auto sustentabilidade;</a:t>
            </a:r>
          </a:p>
          <a:p>
            <a:r>
              <a:rPr lang="pt-BR" dirty="0"/>
              <a:t>Incentivar a inclusão social;</a:t>
            </a:r>
          </a:p>
          <a:p>
            <a:r>
              <a:rPr lang="pt-BR" dirty="0"/>
              <a:t>Incentivar e apoiar o empreendedorismo e o associativismo;</a:t>
            </a:r>
          </a:p>
          <a:p>
            <a:r>
              <a:rPr lang="pt-BR" dirty="0"/>
              <a:t>Reivindicar e defender os interesses das empresas associadas;</a:t>
            </a:r>
          </a:p>
          <a:p>
            <a:r>
              <a:rPr lang="pt-BR" dirty="0"/>
              <a:t>Auxiliar na capacitação empresarial e a qualificação dos colaboradores através de cursos, treinamentos e consultorias;</a:t>
            </a:r>
          </a:p>
          <a:p>
            <a:r>
              <a:rPr lang="pt-BR" dirty="0"/>
              <a:t>Ser entidade efetiva na representatividade do empresariado junto aos poderes constituídos;</a:t>
            </a:r>
          </a:p>
          <a:p>
            <a:r>
              <a:rPr lang="pt-BR" dirty="0"/>
              <a:t>Desenvolver uma cultura organizacional transformadora e competitiva junto às empresas associadas.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6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846161"/>
            <a:ext cx="9601196" cy="53635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i="1" dirty="0">
                <a:solidFill>
                  <a:srgbClr val="0070C0"/>
                </a:solidFill>
              </a:rPr>
              <a:t>Missão</a:t>
            </a:r>
          </a:p>
          <a:p>
            <a:pPr marL="0" indent="0" algn="ctr">
              <a:buNone/>
            </a:pPr>
            <a:r>
              <a:rPr lang="pt-BR" b="1" dirty="0"/>
              <a:t>“Promover a integração, o desenvolvimento e a representatividade empresarial, por meio de bons serviços</a:t>
            </a:r>
            <a:r>
              <a:rPr lang="pt-BR" b="1" dirty="0" smtClean="0"/>
              <a:t>”.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rgbClr val="0070C0"/>
                </a:solidFill>
              </a:rPr>
              <a:t>Visão</a:t>
            </a:r>
            <a:endParaRPr lang="pt-BR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b="1" i="1" dirty="0" smtClean="0"/>
              <a:t>“</a:t>
            </a:r>
            <a:r>
              <a:rPr lang="pt-BR" b="1" dirty="0"/>
              <a:t>Ser referência na prestação de serviços e representatividade no Município de Ampére</a:t>
            </a:r>
            <a:r>
              <a:rPr lang="pt-BR" b="1" dirty="0" smtClean="0"/>
              <a:t>.”</a:t>
            </a:r>
            <a:r>
              <a:rPr lang="pt-BR" b="1" i="1" dirty="0" smtClean="0"/>
              <a:t> </a:t>
            </a:r>
            <a:endParaRPr lang="pt-BR" b="1" i="1" dirty="0"/>
          </a:p>
          <a:p>
            <a:pPr marL="0" indent="0" algn="ctr">
              <a:buNone/>
            </a:pPr>
            <a:r>
              <a:rPr lang="pt-BR" b="1" i="1" dirty="0">
                <a:solidFill>
                  <a:srgbClr val="0070C0"/>
                </a:solidFill>
              </a:rPr>
              <a:t>Valores estão alicerçados na:</a:t>
            </a:r>
          </a:p>
          <a:p>
            <a:pPr marL="0" indent="0" algn="ctr">
              <a:buNone/>
            </a:pPr>
            <a:r>
              <a:rPr lang="pt-BR" b="1" dirty="0"/>
              <a:t>1.     Credibilidade;</a:t>
            </a:r>
          </a:p>
          <a:p>
            <a:pPr marL="0" indent="0" algn="ctr">
              <a:buNone/>
            </a:pPr>
            <a:r>
              <a:rPr lang="pt-BR" b="1" dirty="0"/>
              <a:t>2.     Valorização do empresário; e,</a:t>
            </a:r>
          </a:p>
          <a:p>
            <a:pPr marL="0" indent="0" algn="ctr">
              <a:buNone/>
            </a:pPr>
            <a:r>
              <a:rPr lang="pt-BR" b="1" dirty="0"/>
              <a:t>3.     Usina de ideias;</a:t>
            </a:r>
          </a:p>
          <a:p>
            <a:pPr marL="0" indent="0" algn="ctr">
              <a:buNone/>
            </a:pPr>
            <a:r>
              <a:rPr lang="pt-BR" b="1" dirty="0"/>
              <a:t>4.     Trabalha em defesa da livre iniciativa, oferecendo sempre produtos e serviços de qualidade a seus Associados.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31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570" y="914400"/>
            <a:ext cx="10549720" cy="550004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ACEAMP está dentro do sistema das Associações Comerciais, tendo a Confederação das Associações Comerciais do Brasil - CACB como representante em nível nacional e a Federação das Associações Comerciais do Estado do Paraná FACIAP - como representante em nível estadual e a Coordenadoria das Associações do Sudoeste do Paraná – CACISPAR como representante a nível regional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ACEAMP se mantém através dos associados, da prestação de serviços, campanhas promocionais, e de eventos que realiza a seus Associados e público em geral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Além da ação dos serviços institucionais, a ACEAMP oferece a seus Associados vários serviços empresariais, além de benefícios e convênios que as empresas poderão usufruir, sendo alguns gratuitos e outros não.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03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2020, a </a:t>
            </a:r>
            <a:r>
              <a:rPr lang="pt-BR" dirty="0" err="1" smtClean="0"/>
              <a:t>Aceamp</a:t>
            </a:r>
            <a:r>
              <a:rPr lang="pt-BR" dirty="0" smtClean="0"/>
              <a:t> completou 37 anos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544" y="2584759"/>
            <a:ext cx="4400654" cy="33178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06519" y="3316406"/>
            <a:ext cx="259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gesto simbólico foram distribuídos aos associados o “</a:t>
            </a:r>
            <a:r>
              <a:rPr lang="pt-BR" smtClean="0"/>
              <a:t>Lápis Semente”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0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782597"/>
            <a:ext cx="10847439" cy="48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00" y="1084355"/>
            <a:ext cx="7620239" cy="45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1172</Words>
  <Application>Microsoft Office PowerPoint</Application>
  <PresentationFormat>Widescreen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Orgânico</vt:lpstr>
      <vt:lpstr>Apresentação do PowerPoint</vt:lpstr>
      <vt:lpstr>1ª DIRETORIA-ACAMP</vt:lpstr>
      <vt:lpstr>Apresentação do PowerPoint</vt:lpstr>
      <vt:lpstr>FUNDAÇÃO</vt:lpstr>
      <vt:lpstr>Apresentação do PowerPoint</vt:lpstr>
      <vt:lpstr>Apresentação do PowerPoint</vt:lpstr>
      <vt:lpstr>Em 2020, a Aceamp completou 37 anos</vt:lpstr>
      <vt:lpstr>Apresentação do PowerPoint</vt:lpstr>
      <vt:lpstr>Apresentação do PowerPoint</vt:lpstr>
      <vt:lpstr>ATRIBUIÇÕES CONSELHO ADMINISTRATIVO ACEAMP</vt:lpstr>
      <vt:lpstr>ATRIBUIÇÕES CONSELHO ADMINISTRATIVO ACEAMP</vt:lpstr>
      <vt:lpstr>CONSELHO FISCAL</vt:lpstr>
      <vt:lpstr>PRESIDENTE Competências </vt:lpstr>
      <vt:lpstr>PRESIDENTE Competências</vt:lpstr>
      <vt:lpstr>VICE-PRESIDENTE Competências</vt:lpstr>
      <vt:lpstr>VICE-PRESIDENTE PARA ASSUNTOS DA INDÚSTRIA Competências</vt:lpstr>
      <vt:lpstr>VICE-PRESIDENTE PARA ASSUNTOS DA COMÉRCIO Competências</vt:lpstr>
      <vt:lpstr>VICE-PRESIDENTE PARA ASSUNTOS DA PECUÁRIA Competências</vt:lpstr>
      <vt:lpstr>VICE-PRESIDENTE DE FINANÇAS E PATRIMÔNIO Competências</vt:lpstr>
      <vt:lpstr>VICE-PRESIDENTE DE FINANÇAS E PATRIMÔNIO Competências</vt:lpstr>
      <vt:lpstr>VICE-PRESIDENTE DO COMÉRCIO EXTERIOR Competências</vt:lpstr>
      <vt:lpstr>VICE-PRESIDENTE PARA ASSUNTOS REGIONAIS Competências</vt:lpstr>
      <vt:lpstr>VICE-PRESIDENTE DE PROGRAMAS, PROJETOS E EVENTOS Competências</vt:lpstr>
      <vt:lpstr>VICE-PRESIDENTE DE COMUNICAÇÃO Competências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COMPETÊNCIAS DIRETORES</dc:title>
  <dc:creator>USUARIO</dc:creator>
  <cp:lastModifiedBy>USUARIO</cp:lastModifiedBy>
  <cp:revision>17</cp:revision>
  <dcterms:created xsi:type="dcterms:W3CDTF">2020-05-12T14:31:12Z</dcterms:created>
  <dcterms:modified xsi:type="dcterms:W3CDTF">2020-05-29T14:40:17Z</dcterms:modified>
</cp:coreProperties>
</file>