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E0C53-5B4D-8BE8-ECCA-03E8CF1FC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Pacto </a:t>
            </a:r>
            <a:br>
              <a:rPr lang="pt-BR" dirty="0"/>
            </a:br>
            <a:r>
              <a:rPr lang="pt-BR" dirty="0"/>
              <a:t>por </a:t>
            </a:r>
            <a:r>
              <a:rPr lang="pt-BR" dirty="0" err="1"/>
              <a:t>paranavaí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29DFB-926B-05A9-EB32-DB18FBD63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18A000-4A8A-4FD4-1E7D-DB3E18FC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1" y="-429145"/>
            <a:ext cx="4950125" cy="49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54006-7A12-CBFB-CC1A-00C179A5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 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C6AF2-E55F-04BF-0199-5CA1124755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Tentar impedir a aprovação da emenda à lei orgânica 01/23 (aumento de vereadores)</a:t>
            </a:r>
          </a:p>
          <a:p>
            <a:r>
              <a:rPr lang="pt-BR" dirty="0"/>
              <a:t>coleta de assinaturas para petição </a:t>
            </a:r>
          </a:p>
          <a:p>
            <a:r>
              <a:rPr lang="pt-BR" dirty="0"/>
              <a:t>Diálogo com os vereadores propositores</a:t>
            </a:r>
          </a:p>
          <a:p>
            <a:r>
              <a:rPr lang="pt-BR" dirty="0"/>
              <a:t>Mobilização de entidades e da população para comparecimento na sessão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75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54006-7A12-CBFB-CC1A-00C179A5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segundo 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C6AF2-E55F-04BF-0199-5CA1124755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Criação do “pacto por Paranavaí”</a:t>
            </a:r>
          </a:p>
          <a:p>
            <a:r>
              <a:rPr lang="pt-BR" dirty="0"/>
              <a:t>Mobilizar entidades para participar</a:t>
            </a:r>
          </a:p>
          <a:p>
            <a:r>
              <a:rPr lang="pt-BR" dirty="0"/>
              <a:t>Criar compromissos de combate a corrupção, eficiência e responsabilidade dos recursos público.</a:t>
            </a:r>
          </a:p>
          <a:p>
            <a:r>
              <a:rPr lang="pt-BR" dirty="0"/>
              <a:t>Comprometer o atual quadro de vereadores e futuros candidatos a assinar o “pacto”.</a:t>
            </a:r>
          </a:p>
          <a:p>
            <a:r>
              <a:rPr lang="pt-BR" dirty="0"/>
              <a:t>Estimular o voto para candidatos que aderiram ao pacto</a:t>
            </a:r>
          </a:p>
          <a:p>
            <a:r>
              <a:rPr lang="pt-BR" dirty="0"/>
              <a:t>Divulgar permanentemente os compromissos e acompanhar os atos dos atuais e futuros políticos</a:t>
            </a:r>
          </a:p>
        </p:txBody>
      </p:sp>
    </p:spTree>
    <p:extLst>
      <p:ext uri="{BB962C8B-B14F-4D97-AF65-F5344CB8AC3E}">
        <p14:creationId xmlns:p14="http://schemas.microsoft.com/office/powerpoint/2010/main" val="265954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61EE93D-EDEC-2DD7-D184-7A5BF3BAFEB0}"/>
              </a:ext>
            </a:extLst>
          </p:cNvPr>
          <p:cNvSpPr/>
          <p:nvPr/>
        </p:nvSpPr>
        <p:spPr>
          <a:xfrm>
            <a:off x="0" y="0"/>
            <a:ext cx="11706045" cy="6418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2C7AF2-27E4-0A29-BADC-4150422FED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30828" b="35680"/>
          <a:stretch/>
        </p:blipFill>
        <p:spPr>
          <a:xfrm>
            <a:off x="-590628" y="439947"/>
            <a:ext cx="12801085" cy="4287328"/>
          </a:xfrm>
        </p:spPr>
      </p:pic>
    </p:spTree>
    <p:extLst>
      <p:ext uri="{BB962C8B-B14F-4D97-AF65-F5344CB8AC3E}">
        <p14:creationId xmlns:p14="http://schemas.microsoft.com/office/powerpoint/2010/main" val="257472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AFD4C-E0C1-87DF-7B4A-4B42B582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A8F17-22FC-1750-A5FB-B3848B2FF0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FA9913-3FD2-6052-405E-851605FC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51"/>
            <a:ext cx="12192000" cy="64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62F7E-E3C0-B5E1-9B11-A0E62D8E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BCB0CD-85F3-B580-9E1F-A127B1351F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5DE3D-240E-DEF8-7057-5857746B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932FE-C8C6-273C-DAED-A3C33816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0345B-8741-9C97-C385-9E51E71D46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 fontAlgn="ctr"/>
            <a:r>
              <a:rPr lang="pt-BR" b="0" i="0" dirty="0">
                <a:solidFill>
                  <a:srgbClr val="333333"/>
                </a:solidFill>
                <a:effectLst/>
                <a:latin typeface="inherit"/>
              </a:rPr>
              <a:t>Busca constante da diminuição dos gastos públicos visando a eficiência dos recursos públicos.</a:t>
            </a:r>
          </a:p>
          <a:p>
            <a:pPr algn="l" fontAlgn="ctr"/>
            <a:r>
              <a:rPr lang="pt-BR" b="0" i="0" dirty="0">
                <a:solidFill>
                  <a:srgbClr val="333333"/>
                </a:solidFill>
                <a:effectLst/>
                <a:latin typeface="inherit"/>
              </a:rPr>
              <a:t>Comprometimento com a transparência dos atos e atividades públicas.</a:t>
            </a:r>
          </a:p>
          <a:p>
            <a:pPr algn="l" fontAlgn="ctr"/>
            <a:r>
              <a:rPr lang="pt-BR" b="0" i="0" dirty="0">
                <a:solidFill>
                  <a:srgbClr val="333333"/>
                </a:solidFill>
                <a:effectLst/>
                <a:latin typeface="inherit"/>
              </a:rPr>
              <a:t>Realização de cursos preparatórios para aperfeiçoamento da atuação política/pública.</a:t>
            </a:r>
          </a:p>
          <a:p>
            <a:pPr algn="l" fontAlgn="ctr"/>
            <a:r>
              <a:rPr lang="pt-BR" b="0" i="0" dirty="0">
                <a:solidFill>
                  <a:srgbClr val="333333"/>
                </a:solidFill>
                <a:effectLst/>
                <a:latin typeface="inherit"/>
              </a:rPr>
              <a:t>A promessa de afastamento definitivo do cargo em caso de condenação em qualquer instância</a:t>
            </a:r>
          </a:p>
          <a:p>
            <a:r>
              <a:rPr lang="pt-BR" dirty="0"/>
              <a:t>Mais????????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5FDCF4-5530-E07E-24DE-3A37A827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711" y="5188790"/>
            <a:ext cx="1603029" cy="16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13212C-C943-9F8C-F8C3-DC68E7E2F0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Banner 3">
            <a:extLst>
              <a:ext uri="{FF2B5EF4-FFF2-40B4-BE49-F238E27FC236}">
                <a16:creationId xmlns:a16="http://schemas.microsoft.com/office/drawing/2014/main" id="{136754B1-E41D-84C8-00F7-B844844F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967090" cy="6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40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36</TotalTime>
  <Words>158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Impact</vt:lpstr>
      <vt:lpstr>inherit</vt:lpstr>
      <vt:lpstr>Evento Principal</vt:lpstr>
      <vt:lpstr>Pacto  por paranavaí</vt:lpstr>
      <vt:lpstr>Primeiro ato</vt:lpstr>
      <vt:lpstr>segundo ato</vt:lpstr>
      <vt:lpstr>Apresentação do PowerPoint</vt:lpstr>
      <vt:lpstr>Apresentação do PowerPoint</vt:lpstr>
      <vt:lpstr>Apresentação do PowerPoint</vt:lpstr>
      <vt:lpstr>objetivos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Pacto  por paranavaí</dc:title>
  <dc:creator>Kaká Scarabelli</dc:creator>
  <cp:lastModifiedBy>Kaká Scarabelli</cp:lastModifiedBy>
  <cp:revision>2</cp:revision>
  <dcterms:created xsi:type="dcterms:W3CDTF">2023-03-13T21:48:28Z</dcterms:created>
  <dcterms:modified xsi:type="dcterms:W3CDTF">2023-04-25T11:27:29Z</dcterms:modified>
</cp:coreProperties>
</file>