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4" r:id="rId2"/>
    <p:sldId id="260" r:id="rId3"/>
    <p:sldId id="261" r:id="rId4"/>
    <p:sldId id="276" r:id="rId5"/>
    <p:sldId id="272" r:id="rId6"/>
    <p:sldId id="273" r:id="rId7"/>
    <p:sldId id="275" r:id="rId8"/>
  </p:sldIdLst>
  <p:sldSz cx="12192000" cy="6858000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1242DE6-5DAE-4BB4-A06D-ACF8027358A0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47208807-B03E-4903-9431-9A6F646067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8807-B03E-4903-9431-9A6F6460671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05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8807-B03E-4903-9431-9A6F6460671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91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0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0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456BD4-6774-4C89-AD01-E0BD2D3CDEE3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DB2C6C-ED49-4B6D-AD19-996B2A4D91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Planilha_do_Microsoft_Excel1.xls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Planilha_do_Microsoft_Excel2.xlsx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Planilha_do_Microsoft_Excel3.xlsx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19" y="6415505"/>
            <a:ext cx="1516282" cy="4424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15" y="4398478"/>
            <a:ext cx="1976865" cy="15900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78034" y="5634622"/>
            <a:ext cx="945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Demonstrativo Janeiro à Junho 2017</a:t>
            </a: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Imagem 9" descr="http://site.cacispar.org.br/imgs/logomarca_cacispa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78" y="1724628"/>
            <a:ext cx="7435784" cy="1982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8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6432808"/>
            <a:ext cx="52041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08"/>
            <a:ext cx="12192000" cy="62855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59" y="0"/>
            <a:ext cx="6229282" cy="1337109"/>
          </a:xfrm>
          <a:prstGeom prst="rect">
            <a:avLst/>
          </a:prstGeom>
        </p:spPr>
      </p:pic>
      <p:pic>
        <p:nvPicPr>
          <p:cNvPr id="10" name="Imagem 9" descr="http://site.cacispar.org.br/imgs/logomarca_cacispar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3" y="6432808"/>
            <a:ext cx="1683166" cy="466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60944"/>
              </p:ext>
            </p:extLst>
          </p:nvPr>
        </p:nvGraphicFramePr>
        <p:xfrm>
          <a:off x="2981359" y="945637"/>
          <a:ext cx="5942058" cy="531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lanilha" r:id="rId8" imgW="4057515" imgH="3628905" progId="Excel.Sheet.12">
                  <p:embed/>
                </p:oleObj>
              </mc:Choice>
              <mc:Fallback>
                <p:oleObj name="Planilha" r:id="rId8" imgW="4057515" imgH="36289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1359" y="945637"/>
                        <a:ext cx="5942058" cy="531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6454" y="6432808"/>
            <a:ext cx="1234726" cy="3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6432808"/>
            <a:ext cx="52041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://site.cacispar.org.br/imgs/logomarca_cacispa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3" y="6432808"/>
            <a:ext cx="1683166" cy="4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454" y="6432808"/>
            <a:ext cx="1234726" cy="3603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633" y="572160"/>
            <a:ext cx="9250391" cy="51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6432808"/>
            <a:ext cx="52041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site.cacispar.org.br/imgs/logomarca_cacispa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3" y="6432808"/>
            <a:ext cx="1683166" cy="4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30820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817933" y="205944"/>
            <a:ext cx="608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E87312"/>
                </a:solidFill>
                <a:cs typeface="Andalus" panose="02020603050405020304" pitchFamily="18" charset="-78"/>
              </a:rPr>
              <a:t>Demonstrativo</a:t>
            </a:r>
            <a:endParaRPr lang="pt-BR" sz="4000" b="1" dirty="0">
              <a:solidFill>
                <a:srgbClr val="E87312"/>
              </a:solidFill>
              <a:cs typeface="Andalus" panose="02020603050405020304" pitchFamily="18" charset="-78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4139"/>
              </p:ext>
            </p:extLst>
          </p:nvPr>
        </p:nvGraphicFramePr>
        <p:xfrm>
          <a:off x="2546846" y="1512371"/>
          <a:ext cx="6773424" cy="414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lanilha" r:id="rId6" imgW="4057515" imgH="2486025" progId="Excel.Sheet.12">
                  <p:embed/>
                </p:oleObj>
              </mc:Choice>
              <mc:Fallback>
                <p:oleObj name="Planilha" r:id="rId6" imgW="4057515" imgH="2486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46846" y="1512371"/>
                        <a:ext cx="6773424" cy="4149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6454" y="6432808"/>
            <a:ext cx="1234726" cy="3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6432808"/>
            <a:ext cx="52041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site.cacispar.org.br/imgs/logomarca_cacispa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3" y="6432808"/>
            <a:ext cx="1683166" cy="46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454" y="6432808"/>
            <a:ext cx="1234726" cy="3603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84" y="957583"/>
            <a:ext cx="8824900" cy="41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8" y="180987"/>
            <a:ext cx="11996382" cy="61272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6432808"/>
            <a:ext cx="520411" cy="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site.cacispar.org.br/imgs/logomarca_cacispa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3" y="6432808"/>
            <a:ext cx="1683166" cy="466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427458" y="1025370"/>
            <a:ext cx="608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Disponibilidades</a:t>
            </a:r>
            <a:endParaRPr lang="pt-BR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721278"/>
              </p:ext>
            </p:extLst>
          </p:nvPr>
        </p:nvGraphicFramePr>
        <p:xfrm>
          <a:off x="1006737" y="2161678"/>
          <a:ext cx="9749717" cy="303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lanilha" r:id="rId6" imgW="6143557" imgH="1914405" progId="Excel.Sheet.12">
                  <p:embed/>
                </p:oleObj>
              </mc:Choice>
              <mc:Fallback>
                <p:oleObj name="Planilha" r:id="rId6" imgW="6143557" imgH="19144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6737" y="2161678"/>
                        <a:ext cx="9749717" cy="3038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6454" y="6432808"/>
            <a:ext cx="1234726" cy="3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38" y="4808810"/>
            <a:ext cx="3922874" cy="1144808"/>
          </a:xfrm>
          <a:prstGeom prst="rect">
            <a:avLst/>
          </a:prstGeom>
        </p:spPr>
      </p:pic>
      <p:pic>
        <p:nvPicPr>
          <p:cNvPr id="6" name="Imagem 5" descr="http://site.cacispar.org.br/imgs/logomarca_cacispa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78" y="1724628"/>
            <a:ext cx="7435784" cy="1982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1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Personalizada 1">
      <a:dk1>
        <a:sysClr val="windowText" lastClr="000000"/>
      </a:dk1>
      <a:lt1>
        <a:srgbClr val="FFFFFF"/>
      </a:lt1>
      <a:dk2>
        <a:srgbClr val="335B74"/>
      </a:dk2>
      <a:lt2>
        <a:srgbClr val="DFE3E5"/>
      </a:lt2>
      <a:accent1>
        <a:srgbClr val="188BB4"/>
      </a:accent1>
      <a:accent2>
        <a:srgbClr val="A8DFF3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9</Words>
  <Application>Microsoft Office PowerPoint</Application>
  <PresentationFormat>Widescreen</PresentationFormat>
  <Paragraphs>5</Paragraphs>
  <Slides>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Andalus</vt:lpstr>
      <vt:lpstr>Calibri</vt:lpstr>
      <vt:lpstr>Calibri Light</vt:lpstr>
      <vt:lpstr>Retrospectiva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Muralha Movel</dc:creator>
  <cp:lastModifiedBy>Muralha</cp:lastModifiedBy>
  <cp:revision>50</cp:revision>
  <cp:lastPrinted>2017-03-21T18:03:32Z</cp:lastPrinted>
  <dcterms:created xsi:type="dcterms:W3CDTF">2016-02-08T12:31:05Z</dcterms:created>
  <dcterms:modified xsi:type="dcterms:W3CDTF">2017-08-21T21:26:01Z</dcterms:modified>
</cp:coreProperties>
</file>