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6" r:id="rId4"/>
    <p:sldId id="261" r:id="rId5"/>
    <p:sldId id="294" r:id="rId6"/>
    <p:sldId id="262" r:id="rId7"/>
    <p:sldId id="293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4" r:id="rId28"/>
    <p:sldId id="275" r:id="rId29"/>
    <p:sldId id="271" r:id="rId30"/>
    <p:sldId id="272" r:id="rId31"/>
    <p:sldId id="292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845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4952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7408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118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372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1005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3613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0002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729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5141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7197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1616-A4E3-4EA8-BFF6-3B3F725E57D0}" type="datetimeFigureOut">
              <a:rPr lang="pt-BR" smtClean="0"/>
              <a:pPr/>
              <a:t>22/04/2013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6E1FA-0C75-469A-ADEB-EAD8E9A905C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708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 smtClean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 smtClean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 smtClean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 smtClean="0">
              <a:solidFill>
                <a:schemeClr val="tx1"/>
              </a:solidFill>
            </a:endParaRPr>
          </a:p>
          <a:p>
            <a:r>
              <a:rPr lang="pt-BR" sz="3600" dirty="0" smtClean="0">
                <a:solidFill>
                  <a:schemeClr val="tx1"/>
                </a:solidFill>
              </a:rPr>
              <a:t>  A “casa” do empresário desde 1979.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784547" y="4653136"/>
            <a:ext cx="6400800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026" name="Picture 2" descr="logo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711" y="874390"/>
            <a:ext cx="7210636" cy="241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24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uario\Desktop\Fotos sede\DSCN1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729391"/>
            <a:ext cx="7416824" cy="51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47664" y="11663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Sala de reuniões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21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uario\Desktop\Fotos sede\DSCN1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32958" y="16293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Ponto de Atendimento ao Empreendedor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suario\Desktop\Fotos sede\DSCN1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3"/>
            <a:ext cx="7488832" cy="50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Ponto de Atendimento ao Empreendedor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uario\Desktop\Fotos sede\DSCN1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48072" cy="510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Balcão atendimento ACIAR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Usuario\Desktop\Fotos sede\DSCN1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1"/>
            <a:ext cx="7992088" cy="52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Ambiente trabalho ACIAR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Ambiente trabalho ACIAR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uario\Desktop\Fotos sede\DSCN1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3"/>
            <a:ext cx="7920080" cy="50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68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Auditório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uario\Desktop\Fotos sede\DSCN1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60840" cy="52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77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Auditório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uario\Desktop\Fotos sede\DSCN1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6682"/>
            <a:ext cx="7512088" cy="531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53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Cozinha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uario\Desktop\ACIAR 2013\Fotos sede\DSCN1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44440" cy="5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12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Cozinha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uario\Desktop\ACIAR 2013\Fotos sede\DSCN1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872128" cy="521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08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5256583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Histórico </a:t>
            </a:r>
          </a:p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ACIAR foi fundada em Junho de 1979, através da iniciativa de empresários de Realeza e também com apoio da Associação de Francisco Beltrão, seu primeiro quadro social era de 25 empresas.</a:t>
            </a:r>
          </a:p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 início não foi fácil, com poucos recursos, em uma sala alugada, foi iniciado uma trajetória de conquistas, através do empenho dos que pensavam no coletivo e no crescimento de uma classe.</a:t>
            </a:r>
          </a:p>
          <a:p>
            <a:pPr marL="0" indent="0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02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ACIAR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tambem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é destaque na realização de eventos; as Feiras do município são um exemplo disso; a EXPOREAL é realizada pela associação de desde 2006 vem crescendo a cada edição. Em 2012 tivemos um recorde de expositores e de público.</a:t>
            </a:r>
          </a:p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Foram mais de 200 expositores e um público estimado de 60 mil visitantes durante os 4 dias de Feira.</a:t>
            </a:r>
          </a:p>
          <a:p>
            <a:pPr marL="0" indent="0"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94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827780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Usuario\Desktop\ACIAR 2013\ACIAR 2012\EXPOREAL 2012\EXPOREAL 2012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232248" cy="8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237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6016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uario\Desktop\ACIAR 2013\ACIAR 2012\EXPOREAL 2012\EXPOREAL 2012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232248" cy="8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25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40220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uario\Desktop\ACIAR 2013\ACIAR 2012\EXPOREAL 2012\EXPOREAL 2012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22328"/>
            <a:ext cx="2394857" cy="8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01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Outro evento de sucesso realizado pela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Aciar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é a Semana Empresarial; sua primeira edição foi em 2009 com a participação de 400 pessoas por dia, já na edição de 2012 foram 650 pessoas que prestigiaram excelentes palestras direcionadas a empresários e colaboradores das empresas de Realeza e também de municípios vizinhos como Santa Izabel do Oeste, Ampere, Capanema e Planalto.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48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0942"/>
            <a:ext cx="8208912" cy="51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47664" y="11663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IV Semana Empresarial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5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285728"/>
            <a:ext cx="8339986" cy="5357850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Alguns serviços prestados pela ACIAR: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SPC 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Convênio PROE (55 estagiários);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Unimed Empresarial;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Convênio com Farmácia;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Convênio com Laboratório;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Parceria </a:t>
            </a:r>
            <a:r>
              <a:rPr lang="pt-BR" sz="2700" dirty="0" err="1" smtClean="0">
                <a:latin typeface="Times New Roman" pitchFamily="18" charset="0"/>
                <a:cs typeface="Times New Roman" pitchFamily="18" charset="0"/>
              </a:rPr>
              <a:t>Sind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 Convênios Médicos;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Parceria Junta Comercial e Receita Federal de Capanema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Consultorias através do site com  setor </a:t>
            </a:r>
            <a:r>
              <a:rPr lang="pt-BR" sz="2700" dirty="0" err="1" smtClean="0">
                <a:latin typeface="Times New Roman" pitchFamily="18" charset="0"/>
                <a:cs typeface="Times New Roman" pitchFamily="18" charset="0"/>
              </a:rPr>
              <a:t>juridico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700" dirty="0" err="1" smtClean="0">
                <a:latin typeface="Times New Roman" pitchFamily="18" charset="0"/>
                <a:cs typeface="Times New Roman" pitchFamily="18" charset="0"/>
              </a:rPr>
              <a:t>contabil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sz="2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t-BR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700" dirty="0" smtClean="0">
                <a:latin typeface="Times New Roman" pitchFamily="18" charset="0"/>
                <a:cs typeface="Times New Roman" pitchFamily="18" charset="0"/>
              </a:rPr>
              <a:t>Ponto de atendimento ao empreendedor (300 atendimentos e 35 consultorias especializadas)</a:t>
            </a:r>
          </a:p>
          <a:p>
            <a:pPr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89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955" y="655645"/>
            <a:ext cx="734481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47664" y="11663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Curso Técnicas de Vendas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4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497"/>
            <a:ext cx="756084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47664" y="11663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Curso Quero ser Empresário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7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Algumas AÇÕES para 2013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Construção da nova sede da ACIAR;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Fiscalização e Apoio quanto a nova área industrial do Município;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Projeto de lei para repasse de verba municipal para Ponto de Atendimento ao Empreendedor;</a:t>
            </a:r>
          </a:p>
          <a:p>
            <a:pPr>
              <a:buFont typeface="Wingdings" pitchFamily="2" charset="2"/>
              <a:buChar char="Ø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Projeto de lei para regulamentação da utilização do Centro de Eventos do Município;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Projeto de revitalização das ruas Arnaldo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Busato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, Romano Zanchet e suas travessas;</a:t>
            </a:r>
          </a:p>
          <a:p>
            <a:pPr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38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5256583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Atual Diretoria</a:t>
            </a:r>
          </a:p>
          <a:p>
            <a:pPr marL="0" indent="0">
              <a:buNone/>
            </a:pPr>
            <a:r>
              <a:rPr lang="pt-BR" sz="2800" b="1" dirty="0" smtClean="0">
                <a:latin typeface="Times New Roman" pitchFamily="18" charset="0"/>
                <a:cs typeface="Times New Roman" pitchFamily="18" charset="0"/>
              </a:rPr>
              <a:t>Presidente: JAIR COMIRAN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Vice-presidente: HILARIO DA ROSA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 do Comércio: SILVIO RIBAS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 Financeiro: JULIANO PASTRO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 SPC: LEODIR BALENA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 da Indústria: NADIR DE MARCHI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 Serviços: VALMOR R. FONSECA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Vice-presidente Executivo: JOSÉ ALAERTE ZUCCHI </a:t>
            </a:r>
          </a:p>
          <a:p>
            <a:pPr marL="0" indent="0">
              <a:buNone/>
            </a:pPr>
            <a:r>
              <a:rPr lang="pt-BR" sz="2800" dirty="0" err="1" smtClean="0">
                <a:latin typeface="Times New Roman" pitchFamily="18" charset="0"/>
                <a:cs typeface="Times New Roman" pitchFamily="18" charset="0"/>
              </a:rPr>
              <a:t>Vice-predisente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Empreender: ADEMIR DE SOUZA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1º Vice-presidente de Eventos: JUSSARA FABRE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2º Vice-presidente de Eventos: IVANIR HONESCO </a:t>
            </a:r>
          </a:p>
          <a:p>
            <a:pPr marL="0" indent="0">
              <a:buNone/>
            </a:pP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Assessor Jurídico: NEIMAR POMPERMAIER</a:t>
            </a:r>
          </a:p>
          <a:p>
            <a:pPr marL="0" indent="0">
              <a:buNone/>
            </a:pP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40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Algumas AÇÕES para 2013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Realização da V Semana Empresarial;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Realização de grandes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Feiras:</a:t>
            </a: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lvl="3"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Feirão de Veículos;</a:t>
            </a:r>
          </a:p>
          <a:p>
            <a:pPr lvl="3"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Feira </a:t>
            </a:r>
            <a:r>
              <a:rPr lang="pt-BR" dirty="0" err="1" smtClean="0">
                <a:latin typeface="Times New Roman" pitchFamily="18" charset="0"/>
                <a:cs typeface="Times New Roman" pitchFamily="18" charset="0"/>
              </a:rPr>
              <a:t>Liquída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Realeza.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Visitas dos diretores às empresas associadas e não associadas;</a:t>
            </a:r>
          </a:p>
          <a:p>
            <a:pPr>
              <a:buFont typeface="Wingdings" pitchFamily="2" charset="2"/>
              <a:buChar char="Ø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Realização de Reuniões abertas;</a:t>
            </a:r>
          </a:p>
          <a:p>
            <a:pPr>
              <a:buFont typeface="Wingdings" pitchFamily="2" charset="2"/>
              <a:buChar char="Ø"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Integração do Poder Executivo e Legislativo junto a diretoria e suas ações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lvl="3">
              <a:buFont typeface="Wingdings" pitchFamily="2" charset="2"/>
              <a:buChar char="Ø"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55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71600" lvl="3" indent="0">
              <a:buNone/>
            </a:pPr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pt-BR" sz="5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t-BR" sz="5000" dirty="0" smtClean="0">
                <a:latin typeface="Times New Roman" pitchFamily="18" charset="0"/>
                <a:cs typeface="Times New Roman" pitchFamily="18" charset="0"/>
              </a:rPr>
              <a:t>Obrigado</a:t>
            </a:r>
          </a:p>
          <a:p>
            <a:pPr marL="0" indent="0" algn="ctr">
              <a:buNone/>
            </a:pPr>
            <a:r>
              <a:rPr lang="pt-BR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5000" dirty="0" smtClean="0">
                <a:latin typeface="Times New Roman" pitchFamily="18" charset="0"/>
                <a:cs typeface="Times New Roman" pitchFamily="18" charset="0"/>
              </a:rPr>
              <a:t>pela atenção!</a:t>
            </a:r>
          </a:p>
          <a:p>
            <a:pPr marL="0" indent="0" algn="ctr">
              <a:buNone/>
            </a:pPr>
            <a:endParaRPr lang="pt-BR" sz="5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pt-BR" sz="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830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Hoje a ACIAR está com 200 empresas associadas, atende em sede própria com 190m², com auditório, sala de reuniões e administrativo; abriga também o Ponto de Atendimento ao Empreendedor, com parceria do Sebrae e Prefeitura Municipal; </a:t>
            </a:r>
          </a:p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Nossos serviços são destinados a todos os segmentos e são a cada dia ampliados para melhor atender o associado.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30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pt-BR" b="1" dirty="0">
                <a:latin typeface="Times New Roman" pitchFamily="18" charset="0"/>
                <a:cs typeface="Times New Roman" pitchFamily="18" charset="0"/>
              </a:rPr>
              <a:t>MISSÃO</a:t>
            </a:r>
            <a:br>
              <a:rPr lang="pt-BR" b="1" dirty="0">
                <a:latin typeface="Times New Roman" pitchFamily="18" charset="0"/>
                <a:cs typeface="Times New Roman" pitchFamily="18" charset="0"/>
              </a:rPr>
            </a:br>
            <a:r>
              <a:rPr lang="pt-BR" dirty="0">
                <a:latin typeface="Times New Roman" pitchFamily="18" charset="0"/>
                <a:cs typeface="Times New Roman" pitchFamily="18" charset="0"/>
              </a:rPr>
              <a:t>“Prestar serviços de qualidade a classe empresarial, incentivando o associativismo e o desenvolvimento econômico do município de Realeza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dirty="0">
                <a:latin typeface="Times New Roman" pitchFamily="18" charset="0"/>
                <a:cs typeface="Times New Roman" pitchFamily="18" charset="0"/>
              </a:rPr>
            </a:br>
            <a:r>
              <a:rPr lang="pt-BR" b="1" dirty="0">
                <a:latin typeface="Times New Roman" pitchFamily="18" charset="0"/>
                <a:cs typeface="Times New Roman" pitchFamily="18" charset="0"/>
              </a:rPr>
              <a:t>VISÃO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“Ser em 2015 a entidade modelo em representatividade empresarial  e prestação de serviços em relação a micro região”.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1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A ACIAR ganhou reconhecimento nacional em Janeiro de 2009 quando ficou em 1º lugar no Brasil como a Associação que mais aumentou os números de registros e consultas do SPC, ganhando um prêmio no valor de R$ 30.000,00.</a:t>
            </a:r>
          </a:p>
          <a:p>
            <a:pPr marL="0" indent="0" algn="just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E no mesmo ano fez uma campanha semelhante com seus associados, premiando com notebooks e câmeras digitais as empresas que mais utilizaram o sistema do SPC, visando o seu melhor resultado.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95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pt-BR" b="1" dirty="0">
                <a:latin typeface="Times New Roman" pitchFamily="18" charset="0"/>
                <a:cs typeface="Times New Roman" pitchFamily="18" charset="0"/>
              </a:rPr>
              <a:t>MISSÃO</a:t>
            </a:r>
            <a:br>
              <a:rPr lang="pt-BR" b="1" dirty="0">
                <a:latin typeface="Times New Roman" pitchFamily="18" charset="0"/>
                <a:cs typeface="Times New Roman" pitchFamily="18" charset="0"/>
              </a:rPr>
            </a:br>
            <a:r>
              <a:rPr lang="pt-BR" dirty="0">
                <a:latin typeface="Times New Roman" pitchFamily="18" charset="0"/>
                <a:cs typeface="Times New Roman" pitchFamily="18" charset="0"/>
              </a:rPr>
              <a:t>“Prestar serviços de qualidade a classe empresarial, incentivando o associativismo e o desenvolvimento econômico do município de Realeza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dirty="0">
                <a:latin typeface="Times New Roman" pitchFamily="18" charset="0"/>
                <a:cs typeface="Times New Roman" pitchFamily="18" charset="0"/>
              </a:rPr>
            </a:br>
            <a:r>
              <a:rPr lang="pt-BR" b="1" dirty="0">
                <a:latin typeface="Times New Roman" pitchFamily="18" charset="0"/>
                <a:cs typeface="Times New Roman" pitchFamily="18" charset="0"/>
              </a:rPr>
              <a:t>VISÃO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“Ser em 2015 a entidade modelo em representatividade empresarial  e prestação de serviços em relação a micro região”.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1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184576"/>
          </a:xfr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pt-BR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pt-BR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pt-BR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t-BR" sz="4800" b="1" dirty="0" smtClean="0">
                <a:latin typeface="Times New Roman" pitchFamily="18" charset="0"/>
                <a:cs typeface="Times New Roman" pitchFamily="18" charset="0"/>
              </a:rPr>
              <a:t>LOCALIZAÇÃO E ESTRUTURA</a:t>
            </a:r>
            <a:endParaRPr lang="pt-BR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89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40221"/>
            <a:ext cx="2373153" cy="7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2958" y="974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Fachada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fachad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872"/>
            <a:ext cx="7728890" cy="53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8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661</Words>
  <Application>Microsoft Office PowerPoint</Application>
  <PresentationFormat>Apresentação na tela (4:3)</PresentationFormat>
  <Paragraphs>87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36</cp:revision>
  <dcterms:created xsi:type="dcterms:W3CDTF">2013-04-19T12:04:54Z</dcterms:created>
  <dcterms:modified xsi:type="dcterms:W3CDTF">2013-04-22T20:29:22Z</dcterms:modified>
</cp:coreProperties>
</file>