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54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9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79" r:id="rId26"/>
    <p:sldId id="284" r:id="rId27"/>
    <p:sldId id="285" r:id="rId28"/>
    <p:sldId id="286" r:id="rId29"/>
    <p:sldId id="291" r:id="rId30"/>
    <p:sldId id="292" r:id="rId31"/>
    <p:sldId id="293" r:id="rId32"/>
    <p:sldId id="287" r:id="rId33"/>
    <p:sldId id="294" r:id="rId34"/>
    <p:sldId id="289" r:id="rId35"/>
    <p:sldId id="288" r:id="rId36"/>
    <p:sldId id="274" r:id="rId37"/>
    <p:sldId id="310" r:id="rId38"/>
    <p:sldId id="290" r:id="rId39"/>
    <p:sldId id="295" r:id="rId40"/>
    <p:sldId id="296" r:id="rId41"/>
    <p:sldId id="297" r:id="rId42"/>
    <p:sldId id="299" r:id="rId43"/>
    <p:sldId id="302" r:id="rId44"/>
    <p:sldId id="300" r:id="rId45"/>
    <p:sldId id="298" r:id="rId46"/>
    <p:sldId id="301" r:id="rId47"/>
    <p:sldId id="303" r:id="rId48"/>
    <p:sldId id="304" r:id="rId49"/>
    <p:sldId id="305" r:id="rId50"/>
    <p:sldId id="306" r:id="rId51"/>
    <p:sldId id="308" r:id="rId52"/>
    <p:sldId id="309" r:id="rId5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3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 autoAdjust="0"/>
    <p:restoredTop sz="86434" autoAdjust="0"/>
  </p:normalViewPr>
  <p:slideViewPr>
    <p:cSldViewPr snapToGrid="0">
      <p:cViewPr varScale="1">
        <p:scale>
          <a:sx n="64" d="100"/>
          <a:sy n="64" d="100"/>
        </p:scale>
        <p:origin x="168" y="72"/>
      </p:cViewPr>
      <p:guideLst/>
    </p:cSldViewPr>
  </p:slideViewPr>
  <p:outlineViewPr>
    <p:cViewPr>
      <p:scale>
        <a:sx n="33" d="100"/>
        <a:sy n="33" d="100"/>
      </p:scale>
      <p:origin x="0" y="-281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7BB46-FCA4-45A6-9FB7-2A80DF57430F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18C34-AB88-46BC-B857-D69D192873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74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18C34-AB88-46BC-B857-D69D192873B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8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18C34-AB88-46BC-B857-D69D192873BF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904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18C34-AB88-46BC-B857-D69D192873BF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400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18C34-AB88-46BC-B857-D69D192873BF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79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919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49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037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0056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189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3763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355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304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06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751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9023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5350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8898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282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43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36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9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17293-77BC-4935-9466-21895C70FA5E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EAF60-0FB1-43BC-8437-E3C3061D37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6434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10" Type="http://schemas.openxmlformats.org/officeDocument/2006/relationships/image" Target="../media/image45.jpeg"/><Relationship Id="rId4" Type="http://schemas.openxmlformats.org/officeDocument/2006/relationships/image" Target="../media/image39.jp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66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jpg"/><Relationship Id="rId11" Type="http://schemas.openxmlformats.org/officeDocument/2006/relationships/image" Target="../media/image64.jpeg"/><Relationship Id="rId5" Type="http://schemas.openxmlformats.org/officeDocument/2006/relationships/image" Target="../media/image58.jpg"/><Relationship Id="rId10" Type="http://schemas.openxmlformats.org/officeDocument/2006/relationships/image" Target="../media/image63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9.jpe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6.jpeg"/><Relationship Id="rId5" Type="http://schemas.openxmlformats.org/officeDocument/2006/relationships/image" Target="../media/image135.jpg"/><Relationship Id="rId4" Type="http://schemas.openxmlformats.org/officeDocument/2006/relationships/image" Target="../media/image1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7.jpeg"/><Relationship Id="rId4" Type="http://schemas.openxmlformats.org/officeDocument/2006/relationships/image" Target="../media/image15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2.jpeg"/><Relationship Id="rId5" Type="http://schemas.openxmlformats.org/officeDocument/2006/relationships/image" Target="../media/image161.jp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3.jpg"/><Relationship Id="rId5" Type="http://schemas.openxmlformats.org/officeDocument/2006/relationships/image" Target="../media/image172.jpg"/><Relationship Id="rId4" Type="http://schemas.openxmlformats.org/officeDocument/2006/relationships/image" Target="../media/image17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jpg"/><Relationship Id="rId7" Type="http://schemas.openxmlformats.org/officeDocument/2006/relationships/image" Target="../media/image19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Relationship Id="rId9" Type="http://schemas.openxmlformats.org/officeDocument/2006/relationships/image" Target="../media/image197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3" Type="http://schemas.openxmlformats.org/officeDocument/2006/relationships/image" Target="../media/image206.jpeg"/><Relationship Id="rId7" Type="http://schemas.openxmlformats.org/officeDocument/2006/relationships/image" Target="../media/image2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10" Type="http://schemas.openxmlformats.org/officeDocument/2006/relationships/image" Target="../media/image213.jpeg"/><Relationship Id="rId4" Type="http://schemas.openxmlformats.org/officeDocument/2006/relationships/image" Target="../media/image207.jpeg"/><Relationship Id="rId9" Type="http://schemas.openxmlformats.org/officeDocument/2006/relationships/image" Target="../media/image21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image" Target="../media/image215.jpeg"/><Relationship Id="rId7" Type="http://schemas.openxmlformats.org/officeDocument/2006/relationships/image" Target="../media/image219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Relationship Id="rId9" Type="http://schemas.openxmlformats.org/officeDocument/2006/relationships/image" Target="../media/image221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Relationship Id="rId9" Type="http://schemas.openxmlformats.org/officeDocument/2006/relationships/image" Target="../media/image2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DIRETORIA BIÊNIO </a:t>
            </a:r>
            <a:br>
              <a:rPr lang="pt-BR" dirty="0" smtClean="0"/>
            </a:br>
            <a:r>
              <a:rPr lang="pt-BR" dirty="0" smtClean="0"/>
              <a:t>2018-2020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r>
              <a:rPr lang="pt-BR" dirty="0"/>
              <a:t>Eventos, cursos, treinamentos e ações 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3320" r="2817" b="3945"/>
          <a:stretch/>
        </p:blipFill>
        <p:spPr>
          <a:xfrm>
            <a:off x="7333861" y="1646852"/>
            <a:ext cx="3676262" cy="26498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</p:pic>
    </p:spTree>
    <p:extLst>
      <p:ext uri="{BB962C8B-B14F-4D97-AF65-F5344CB8AC3E}">
        <p14:creationId xmlns:p14="http://schemas.microsoft.com/office/powerpoint/2010/main" val="396032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669" y="1609576"/>
            <a:ext cx="6986622" cy="19204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10307821" cy="572814"/>
          </a:xfrm>
        </p:spPr>
        <p:txBody>
          <a:bodyPr/>
          <a:lstStyle/>
          <a:p>
            <a:r>
              <a:rPr lang="pt-BR" dirty="0"/>
              <a:t>Promoção natal sonho dourado 2018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3957144"/>
            <a:ext cx="2206782" cy="206429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69" y="3894083"/>
            <a:ext cx="2154757" cy="201223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44" y="3933661"/>
            <a:ext cx="2123629" cy="197266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291" y="3957144"/>
            <a:ext cx="2088808" cy="195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4848"/>
            <a:ext cx="9632731" cy="1471448"/>
          </a:xfrm>
        </p:spPr>
        <p:txBody>
          <a:bodyPr/>
          <a:lstStyle/>
          <a:p>
            <a:r>
              <a:rPr lang="pt-BR" dirty="0" smtClean="0"/>
              <a:t>PROJETO SEMENTES DO AMANHÃ</a:t>
            </a:r>
            <a:br>
              <a:rPr lang="pt-BR" dirty="0" smtClean="0"/>
            </a:br>
            <a:r>
              <a:rPr lang="pt-BR" dirty="0" smtClean="0"/>
              <a:t>16/03/2019</a:t>
            </a:r>
            <a:br>
              <a:rPr lang="pt-BR" dirty="0" smtClean="0"/>
            </a:br>
            <a:r>
              <a:rPr lang="pt-BR" dirty="0" smtClean="0"/>
              <a:t>36 ANOS ACEAMP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331" y="308741"/>
            <a:ext cx="2921824" cy="341733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2569">
            <a:off x="7624343" y="3786841"/>
            <a:ext cx="1856390" cy="24751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49">
            <a:off x="9505865" y="3805716"/>
            <a:ext cx="1498782" cy="266450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608">
            <a:off x="6452047" y="1515361"/>
            <a:ext cx="1879153" cy="313192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0117">
            <a:off x="365190" y="1250866"/>
            <a:ext cx="2087948" cy="156596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3930">
            <a:off x="496527" y="3459816"/>
            <a:ext cx="2063996" cy="275199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604">
            <a:off x="2516080" y="2023157"/>
            <a:ext cx="3384328" cy="253824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9571">
            <a:off x="4984964" y="4179522"/>
            <a:ext cx="1750501" cy="233400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464">
            <a:off x="2571255" y="4966138"/>
            <a:ext cx="2111623" cy="15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3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6187" y="735689"/>
            <a:ext cx="10941268" cy="94593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MULHERES </a:t>
            </a:r>
            <a:r>
              <a:rPr lang="pt-BR" dirty="0" err="1" smtClean="0"/>
              <a:t>EXTRAoRDINÁRIAS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20/03/2019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109">
            <a:off x="9028340" y="701713"/>
            <a:ext cx="2877006" cy="191500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4158">
            <a:off x="9123727" y="2931188"/>
            <a:ext cx="2378067" cy="317075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8377">
            <a:off x="387918" y="796756"/>
            <a:ext cx="2703182" cy="179930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6551">
            <a:off x="360182" y="3193403"/>
            <a:ext cx="2973243" cy="197906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231">
            <a:off x="2481524" y="4868980"/>
            <a:ext cx="2415235" cy="16076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28" y="1287901"/>
            <a:ext cx="4843386" cy="322387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5684">
            <a:off x="5393047" y="4032992"/>
            <a:ext cx="3497650" cy="232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85" y="3531477"/>
            <a:ext cx="7290251" cy="2974422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 rot="20429397">
            <a:off x="-738152" y="609603"/>
            <a:ext cx="5929773" cy="2362200"/>
          </a:xfrm>
        </p:spPr>
        <p:txBody>
          <a:bodyPr>
            <a:normAutofit/>
          </a:bodyPr>
          <a:lstStyle/>
          <a:p>
            <a:r>
              <a:rPr lang="pt-BR" dirty="0" smtClean="0"/>
              <a:t>MULHERES </a:t>
            </a:r>
            <a:r>
              <a:rPr lang="pt-BR" dirty="0" err="1" smtClean="0"/>
              <a:t>EXTRAoRDINÁRIAS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20/03/2019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90" y="3531477"/>
            <a:ext cx="4468615" cy="297442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t="32516" r="-345" b="4282"/>
          <a:stretch/>
        </p:blipFill>
        <p:spPr>
          <a:xfrm>
            <a:off x="4503683" y="446012"/>
            <a:ext cx="7147034" cy="300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1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0" y="1087821"/>
            <a:ext cx="3111063" cy="17499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51" y="3840317"/>
            <a:ext cx="1801029" cy="299896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80" y="3830284"/>
            <a:ext cx="1857787" cy="301515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06" y="3859594"/>
            <a:ext cx="2202039" cy="297968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45" y="3840788"/>
            <a:ext cx="2109618" cy="301729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0" y="3840317"/>
            <a:ext cx="1859630" cy="302712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763" y="3840317"/>
            <a:ext cx="1804992" cy="305584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59" y="250166"/>
            <a:ext cx="2050195" cy="342622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69" y="254276"/>
            <a:ext cx="2566586" cy="342211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1353" y="256330"/>
            <a:ext cx="2172453" cy="342006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30" y="254276"/>
            <a:ext cx="2187837" cy="342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2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5732" y="7251"/>
            <a:ext cx="11808373" cy="1003711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Campanha de recolhimento de lixo eletrônico</a:t>
            </a:r>
            <a:br>
              <a:rPr lang="pt-BR" dirty="0" smtClean="0"/>
            </a:br>
            <a:r>
              <a:rPr lang="pt-BR" dirty="0" smtClean="0"/>
              <a:t>17/05/2019 Praça </a:t>
            </a:r>
            <a:r>
              <a:rPr lang="pt-BR" dirty="0" err="1" smtClean="0"/>
              <a:t>antonio</a:t>
            </a:r>
            <a:r>
              <a:rPr lang="pt-BR" dirty="0" smtClean="0"/>
              <a:t> </a:t>
            </a:r>
            <a:r>
              <a:rPr lang="pt-BR" dirty="0" err="1" smtClean="0"/>
              <a:t>francio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4789">
            <a:off x="902052" y="1184669"/>
            <a:ext cx="2261695" cy="30155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86" y="1439891"/>
            <a:ext cx="4509266" cy="250514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1" t="29196" r="26909" b="17011"/>
          <a:stretch/>
        </p:blipFill>
        <p:spPr>
          <a:xfrm rot="1093686">
            <a:off x="9186566" y="1203871"/>
            <a:ext cx="2490953" cy="36891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24828" r="3219" b="11035"/>
          <a:stretch/>
        </p:blipFill>
        <p:spPr>
          <a:xfrm>
            <a:off x="331076" y="4071164"/>
            <a:ext cx="4556234" cy="243990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20000" r="-862" b="20230"/>
          <a:stretch/>
        </p:blipFill>
        <p:spPr>
          <a:xfrm>
            <a:off x="5506956" y="4373968"/>
            <a:ext cx="3736427" cy="205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752" y="511735"/>
            <a:ext cx="10087104" cy="730469"/>
          </a:xfrm>
        </p:spPr>
        <p:txBody>
          <a:bodyPr>
            <a:normAutofit fontScale="90000"/>
          </a:bodyPr>
          <a:lstStyle/>
          <a:p>
            <a:r>
              <a:rPr lang="pt-BR" dirty="0" err="1" smtClean="0"/>
              <a:t>Arraiá</a:t>
            </a:r>
            <a:r>
              <a:rPr lang="pt-BR" dirty="0" smtClean="0"/>
              <a:t> do comércio 2019</a:t>
            </a:r>
            <a:br>
              <a:rPr lang="pt-BR" dirty="0" smtClean="0"/>
            </a:br>
            <a:r>
              <a:rPr lang="pt-BR" dirty="0" smtClean="0"/>
              <a:t>24 à 28 de junho de 2019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2264">
            <a:off x="8809936" y="1530095"/>
            <a:ext cx="3026979" cy="227023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8949">
            <a:off x="4204140" y="2111537"/>
            <a:ext cx="4351283" cy="326346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6541">
            <a:off x="788695" y="4052634"/>
            <a:ext cx="2809011" cy="210675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1056">
            <a:off x="978359" y="426652"/>
            <a:ext cx="2211114" cy="2948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202">
            <a:off x="8990702" y="3922855"/>
            <a:ext cx="1995889" cy="26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179587" y="150440"/>
            <a:ext cx="10654663" cy="1140372"/>
          </a:xfrm>
        </p:spPr>
        <p:txBody>
          <a:bodyPr/>
          <a:lstStyle/>
          <a:p>
            <a:r>
              <a:rPr lang="pt-BR" dirty="0" err="1"/>
              <a:t>Arraiá</a:t>
            </a:r>
            <a:r>
              <a:rPr lang="pt-BR" dirty="0"/>
              <a:t> do comércio 2019</a:t>
            </a:r>
            <a:br>
              <a:rPr lang="pt-BR" dirty="0"/>
            </a:br>
            <a:r>
              <a:rPr lang="pt-BR" dirty="0"/>
              <a:t>24 à 28 de junho de 2019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7695">
            <a:off x="8128779" y="501545"/>
            <a:ext cx="2802321" cy="373642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593">
            <a:off x="479070" y="2327553"/>
            <a:ext cx="3547241" cy="354724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1662">
            <a:off x="8609394" y="3789636"/>
            <a:ext cx="2045576" cy="272743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77" y="1334299"/>
            <a:ext cx="2882462" cy="288246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65044">
            <a:off x="4648559" y="3647494"/>
            <a:ext cx="3712786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3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9545" y="310055"/>
            <a:ext cx="11256579" cy="1061545"/>
          </a:xfrm>
        </p:spPr>
        <p:txBody>
          <a:bodyPr/>
          <a:lstStyle/>
          <a:p>
            <a:r>
              <a:rPr lang="pt-BR" dirty="0" err="1"/>
              <a:t>Arraiá</a:t>
            </a:r>
            <a:r>
              <a:rPr lang="pt-BR" dirty="0"/>
              <a:t> do comércio 2019</a:t>
            </a:r>
            <a:br>
              <a:rPr lang="pt-BR" dirty="0"/>
            </a:br>
            <a:r>
              <a:rPr lang="pt-BR" dirty="0"/>
              <a:t>24 à 28 de junho de 2019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9" b="15862"/>
          <a:stretch/>
        </p:blipFill>
        <p:spPr>
          <a:xfrm rot="19796590">
            <a:off x="3115050" y="1780751"/>
            <a:ext cx="3168098" cy="268013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8780">
            <a:off x="9105244" y="488730"/>
            <a:ext cx="2423948" cy="323193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311">
            <a:off x="6242312" y="1816618"/>
            <a:ext cx="2606567" cy="19549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17662" r="3431" b="264"/>
          <a:stretch/>
        </p:blipFill>
        <p:spPr>
          <a:xfrm rot="20243313">
            <a:off x="474094" y="530923"/>
            <a:ext cx="2539243" cy="269442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7940">
            <a:off x="5244373" y="4126130"/>
            <a:ext cx="3457903" cy="25934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8630">
            <a:off x="1163663" y="3795809"/>
            <a:ext cx="2556531" cy="255653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023" y="4185250"/>
            <a:ext cx="1856390" cy="247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330948"/>
            <a:ext cx="4445976" cy="444980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17" y="110032"/>
            <a:ext cx="4833006" cy="362475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25765" cy="286932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576" y="3663584"/>
            <a:ext cx="4088424" cy="314142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47" y="-18927"/>
            <a:ext cx="3526956" cy="264521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822"/>
            <a:ext cx="4014182" cy="40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41484" y="522942"/>
            <a:ext cx="7164377" cy="1791050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ARRAIÁ DO COMÉRCIO 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2018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02" y="336330"/>
            <a:ext cx="2106340" cy="3065353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3793" y="5021450"/>
            <a:ext cx="5934950" cy="986725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02" y="3526462"/>
            <a:ext cx="2128367" cy="310071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551" y="3526462"/>
            <a:ext cx="2129933" cy="310071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48" y="336330"/>
            <a:ext cx="2083603" cy="3033272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630" y="3578887"/>
            <a:ext cx="2114754" cy="3078621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4002" y="3526462"/>
            <a:ext cx="2156943" cy="3131046"/>
          </a:xfrm>
          <a:prstGeom prst="rect">
            <a:avLst/>
          </a:prstGeom>
        </p:spPr>
      </p:pic>
      <p:pic>
        <p:nvPicPr>
          <p:cNvPr id="34" name="Espaço Reservado para Imagem 33"/>
          <p:cNvPicPr>
            <a:picLocks noGrp="1" noChangeAspect="1"/>
          </p:cNvPicPr>
          <p:nvPr>
            <p:ph type="pic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7" b="7947"/>
          <a:stretch>
            <a:fillRect/>
          </a:stretch>
        </p:blipFill>
        <p:spPr>
          <a:xfrm>
            <a:off x="9873236" y="3616571"/>
            <a:ext cx="1873170" cy="2809758"/>
          </a:xfrm>
        </p:spPr>
      </p:pic>
    </p:spTree>
    <p:extLst>
      <p:ext uri="{BB962C8B-B14F-4D97-AF65-F5344CB8AC3E}">
        <p14:creationId xmlns:p14="http://schemas.microsoft.com/office/powerpoint/2010/main" val="48741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81" y="0"/>
            <a:ext cx="3543078" cy="35430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94667" cy="389466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66" y="2963333"/>
            <a:ext cx="3894667" cy="389466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4667"/>
            <a:ext cx="3132667" cy="296333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/>
          <a:stretch/>
        </p:blipFill>
        <p:spPr>
          <a:xfrm>
            <a:off x="3894667" y="0"/>
            <a:ext cx="2670914" cy="325390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3556541"/>
            <a:ext cx="3301459" cy="330145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38" y="3525475"/>
            <a:ext cx="2082258" cy="333252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04" y="1490133"/>
            <a:ext cx="2141796" cy="270933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3370" y="0"/>
            <a:ext cx="2348089" cy="17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421" y="183931"/>
            <a:ext cx="11477297" cy="1187669"/>
          </a:xfrm>
        </p:spPr>
        <p:txBody>
          <a:bodyPr/>
          <a:lstStyle/>
          <a:p>
            <a:r>
              <a:rPr lang="pt-BR" dirty="0"/>
              <a:t>Varejo mais em ação</a:t>
            </a:r>
            <a:br>
              <a:rPr lang="pt-BR" dirty="0"/>
            </a:br>
            <a:r>
              <a:rPr lang="pt-BR" dirty="0" smtClean="0"/>
              <a:t>LANÇAMENTO 26/06/2019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5"/>
          <a:stretch/>
        </p:blipFill>
        <p:spPr>
          <a:xfrm rot="20258395">
            <a:off x="293289" y="2210360"/>
            <a:ext cx="4673246" cy="246554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0" b="22528"/>
          <a:stretch/>
        </p:blipFill>
        <p:spPr>
          <a:xfrm rot="1654201">
            <a:off x="6842530" y="2482850"/>
            <a:ext cx="5144814" cy="214662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3" b="27126"/>
          <a:stretch/>
        </p:blipFill>
        <p:spPr>
          <a:xfrm>
            <a:off x="4352818" y="3884562"/>
            <a:ext cx="3118501" cy="24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24" y="278524"/>
            <a:ext cx="11776842" cy="1424152"/>
          </a:xfrm>
        </p:spPr>
        <p:txBody>
          <a:bodyPr/>
          <a:lstStyle/>
          <a:p>
            <a:r>
              <a:rPr lang="pt-BR" dirty="0"/>
              <a:t>Varejo mais em ação</a:t>
            </a:r>
            <a:br>
              <a:rPr lang="pt-BR" dirty="0"/>
            </a:br>
            <a:r>
              <a:rPr lang="pt-BR" dirty="0" smtClean="0"/>
              <a:t>EXPERIÊNCIA DO CLIENTE</a:t>
            </a: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15/07/2019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49" y="2683093"/>
            <a:ext cx="4085896" cy="306442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2552"/>
            <a:ext cx="3993931" cy="299544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62" y="1206063"/>
            <a:ext cx="4204138" cy="3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1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09600"/>
            <a:ext cx="11650717" cy="1329559"/>
          </a:xfrm>
        </p:spPr>
        <p:txBody>
          <a:bodyPr>
            <a:normAutofit fontScale="90000"/>
          </a:bodyPr>
          <a:lstStyle/>
          <a:p>
            <a:r>
              <a:rPr lang="pt-BR" dirty="0"/>
              <a:t>Varejo mais em ação</a:t>
            </a:r>
            <a:br>
              <a:rPr lang="pt-BR" dirty="0"/>
            </a:br>
            <a:r>
              <a:rPr lang="pt-BR" dirty="0"/>
              <a:t>VISUAL DE LOJA</a:t>
            </a:r>
            <a:br>
              <a:rPr lang="pt-BR" dirty="0"/>
            </a:br>
            <a:r>
              <a:rPr lang="pt-BR" dirty="0"/>
              <a:t>22/07/2019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523"/>
            <a:ext cx="3510455" cy="26328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41" y="2356943"/>
            <a:ext cx="3867807" cy="290085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233" y="3988674"/>
            <a:ext cx="3825767" cy="286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8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09600"/>
            <a:ext cx="11981793" cy="982717"/>
          </a:xfrm>
        </p:spPr>
        <p:txBody>
          <a:bodyPr>
            <a:normAutofit fontScale="90000"/>
          </a:bodyPr>
          <a:lstStyle/>
          <a:p>
            <a:r>
              <a:rPr lang="pt-BR" dirty="0"/>
              <a:t>Varejo mais em ação</a:t>
            </a:r>
            <a:br>
              <a:rPr lang="pt-BR" dirty="0"/>
            </a:br>
            <a:r>
              <a:rPr lang="pt-BR" dirty="0" smtClean="0"/>
              <a:t>ATENDIMENTO E VENDAS</a:t>
            </a:r>
            <a:br>
              <a:rPr lang="pt-BR" dirty="0" smtClean="0"/>
            </a:br>
            <a:r>
              <a:rPr lang="pt-BR" dirty="0" smtClean="0"/>
              <a:t>05 E 19/08/2019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715484"/>
            <a:ext cx="2677511" cy="200813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82" y="1690850"/>
            <a:ext cx="2743201" cy="205740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1" y="3988674"/>
            <a:ext cx="3405351" cy="255401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56" y="4022177"/>
            <a:ext cx="3405351" cy="255401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61" y="4022177"/>
            <a:ext cx="3360680" cy="252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3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8606" y="-13794"/>
            <a:ext cx="11033035" cy="1061545"/>
          </a:xfrm>
        </p:spPr>
        <p:txBody>
          <a:bodyPr/>
          <a:lstStyle/>
          <a:p>
            <a:r>
              <a:rPr lang="pt-BR" dirty="0" smtClean="0"/>
              <a:t>Varejo mais em ação</a:t>
            </a:r>
            <a:br>
              <a:rPr lang="pt-BR" dirty="0" smtClean="0"/>
            </a:br>
            <a:r>
              <a:rPr lang="pt-BR" dirty="0" smtClean="0"/>
              <a:t>finanças 02, 09 E 16/09/2019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4308">
            <a:off x="9072443" y="2166381"/>
            <a:ext cx="2842718" cy="213203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8" b="15862"/>
          <a:stretch/>
        </p:blipFill>
        <p:spPr>
          <a:xfrm rot="1095371">
            <a:off x="9662668" y="287602"/>
            <a:ext cx="2216807" cy="182100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3033">
            <a:off x="9438195" y="4603326"/>
            <a:ext cx="2511606" cy="18837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0902">
            <a:off x="452906" y="507141"/>
            <a:ext cx="2291255" cy="17184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277">
            <a:off x="476189" y="2427633"/>
            <a:ext cx="2679295" cy="20094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117">
            <a:off x="402149" y="4589046"/>
            <a:ext cx="2501463" cy="187609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77" y="1269536"/>
            <a:ext cx="2980042" cy="223503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2755">
            <a:off x="6457032" y="3894493"/>
            <a:ext cx="2439627" cy="182972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0454">
            <a:off x="3491602" y="4172714"/>
            <a:ext cx="2493155" cy="186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249" y="609600"/>
            <a:ext cx="11619186" cy="1266497"/>
          </a:xfrm>
        </p:spPr>
        <p:txBody>
          <a:bodyPr>
            <a:normAutofit fontScale="90000"/>
          </a:bodyPr>
          <a:lstStyle/>
          <a:p>
            <a:r>
              <a:rPr lang="pt-BR" dirty="0"/>
              <a:t>Varejo mais em ação</a:t>
            </a:r>
            <a:br>
              <a:rPr lang="pt-BR" dirty="0"/>
            </a:br>
            <a:r>
              <a:rPr lang="pt-BR" dirty="0" smtClean="0"/>
              <a:t>SUSTENTABILIDAE</a:t>
            </a: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07/10/2019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44" y="2510657"/>
            <a:ext cx="3820511" cy="286538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59" y="2510657"/>
            <a:ext cx="3807369" cy="285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6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25" y="609600"/>
            <a:ext cx="11666484" cy="1077310"/>
          </a:xfrm>
        </p:spPr>
        <p:txBody>
          <a:bodyPr>
            <a:normAutofit fontScale="90000"/>
          </a:bodyPr>
          <a:lstStyle/>
          <a:p>
            <a:r>
              <a:rPr lang="pt-BR" dirty="0"/>
              <a:t>Varejo mais em ação</a:t>
            </a:r>
            <a:br>
              <a:rPr lang="pt-BR" dirty="0"/>
            </a:br>
            <a:r>
              <a:rPr lang="pt-BR" dirty="0" smtClean="0"/>
              <a:t>MARKETING DIGITAL</a:t>
            </a:r>
            <a:br>
              <a:rPr lang="pt-BR" dirty="0" smtClean="0"/>
            </a:br>
            <a:r>
              <a:rPr lang="pt-BR" dirty="0" smtClean="0"/>
              <a:t>08/10/2019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55">
            <a:off x="549586" y="1819340"/>
            <a:ext cx="3759200" cy="28194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075">
            <a:off x="7911651" y="1575210"/>
            <a:ext cx="3720663" cy="27904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26" y="3194355"/>
            <a:ext cx="3741681" cy="280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2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4493" y="-154780"/>
            <a:ext cx="10449711" cy="1765738"/>
          </a:xfrm>
        </p:spPr>
        <p:txBody>
          <a:bodyPr/>
          <a:lstStyle/>
          <a:p>
            <a:r>
              <a:rPr lang="pt-BR" dirty="0"/>
              <a:t>Varejo mais em ação</a:t>
            </a:r>
            <a:br>
              <a:rPr lang="pt-BR" dirty="0"/>
            </a:br>
            <a:r>
              <a:rPr lang="pt-BR" dirty="0" smtClean="0"/>
              <a:t>ENCERRAMENTO PROGRAMA E PALESTRA</a:t>
            </a: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28/10/2019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5"/>
          <a:stretch/>
        </p:blipFill>
        <p:spPr>
          <a:xfrm>
            <a:off x="0" y="1765738"/>
            <a:ext cx="4123764" cy="21756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3790"/>
            <a:ext cx="3925613" cy="294421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01" y="3913790"/>
            <a:ext cx="3878318" cy="290873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33" y="3941379"/>
            <a:ext cx="4388068" cy="291662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2" b="-696"/>
          <a:stretch/>
        </p:blipFill>
        <p:spPr>
          <a:xfrm>
            <a:off x="4123764" y="1773619"/>
            <a:ext cx="3831170" cy="217564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6"/>
          <a:stretch/>
        </p:blipFill>
        <p:spPr>
          <a:xfrm>
            <a:off x="7935520" y="1765737"/>
            <a:ext cx="4275895" cy="21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614" y="-1"/>
            <a:ext cx="12076386" cy="1545021"/>
          </a:xfrm>
        </p:spPr>
        <p:txBody>
          <a:bodyPr/>
          <a:lstStyle/>
          <a:p>
            <a:r>
              <a:rPr lang="pt-BR" dirty="0"/>
              <a:t>Varejo mais em ação</a:t>
            </a:r>
            <a:br>
              <a:rPr lang="pt-BR" dirty="0"/>
            </a:br>
            <a:r>
              <a:rPr lang="pt-BR" dirty="0"/>
              <a:t>ENCERRAMENTO PROGRAMA E PALESTRA</a:t>
            </a:r>
            <a:br>
              <a:rPr lang="pt-BR" dirty="0"/>
            </a:br>
            <a:r>
              <a:rPr lang="pt-BR" dirty="0"/>
              <a:t>28/10/2019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9" t="24828" r="22311" b="459"/>
          <a:stretch/>
        </p:blipFill>
        <p:spPr>
          <a:xfrm>
            <a:off x="1513491" y="1545016"/>
            <a:ext cx="2806263" cy="51237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5" t="25288" r="24458"/>
          <a:stretch/>
        </p:blipFill>
        <p:spPr>
          <a:xfrm>
            <a:off x="5239810" y="1545016"/>
            <a:ext cx="2364826" cy="512379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t="22988" r="23231"/>
          <a:stretch/>
        </p:blipFill>
        <p:spPr>
          <a:xfrm>
            <a:off x="8524692" y="1545016"/>
            <a:ext cx="2798967" cy="51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1965" y="690402"/>
            <a:ext cx="11284272" cy="2574011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TREINAMENTO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 GERENCIAMENTO DE </a:t>
            </a:r>
            <a:r>
              <a:rPr lang="pt-BR" dirty="0" err="1" smtClean="0">
                <a:solidFill>
                  <a:srgbClr val="FFFF00"/>
                </a:solidFill>
              </a:rPr>
              <a:t>ESTOQUe</a:t>
            </a:r>
            <a:r>
              <a:rPr lang="pt-BR" dirty="0" smtClean="0">
                <a:solidFill>
                  <a:srgbClr val="FFFF00"/>
                </a:solidFill>
              </a:rPr>
              <a:t/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/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instrutora: </a:t>
            </a:r>
            <a:r>
              <a:rPr lang="pt-BR" dirty="0" err="1" smtClean="0">
                <a:solidFill>
                  <a:srgbClr val="FFFF00"/>
                </a:solidFill>
              </a:rPr>
              <a:t>eva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zancanaro</a:t>
            </a:r>
            <a:r>
              <a:rPr lang="pt-BR" dirty="0" smtClean="0">
                <a:solidFill>
                  <a:srgbClr val="FFFF00"/>
                </a:solidFill>
              </a:rPr>
              <a:t/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/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Data: 08, 15 e 22/03/2020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local sede social da </a:t>
            </a:r>
            <a:r>
              <a:rPr lang="pt-BR" dirty="0" err="1" smtClean="0">
                <a:solidFill>
                  <a:srgbClr val="FFFF00"/>
                </a:solidFill>
              </a:rPr>
              <a:t>aceamp</a:t>
            </a:r>
            <a:r>
              <a:rPr lang="pt-BR" dirty="0" smtClean="0">
                <a:solidFill>
                  <a:srgbClr val="FFFF00"/>
                </a:solidFill>
              </a:rPr>
              <a:t> e </a:t>
            </a:r>
            <a:r>
              <a:rPr lang="pt-BR" dirty="0" err="1" smtClean="0">
                <a:solidFill>
                  <a:srgbClr val="FFFF00"/>
                </a:solidFill>
              </a:rPr>
              <a:t>famper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 smtClean="0"/>
              <a:t>     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13" y="3589877"/>
            <a:ext cx="5960176" cy="187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3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24" y="609600"/>
            <a:ext cx="11792607" cy="935421"/>
          </a:xfrm>
        </p:spPr>
        <p:txBody>
          <a:bodyPr>
            <a:normAutofit fontScale="90000"/>
          </a:bodyPr>
          <a:lstStyle/>
          <a:p>
            <a:r>
              <a:rPr lang="pt-BR" dirty="0"/>
              <a:t>Varejo mais em ação</a:t>
            </a:r>
            <a:br>
              <a:rPr lang="pt-BR" dirty="0"/>
            </a:br>
            <a:r>
              <a:rPr lang="pt-BR" dirty="0"/>
              <a:t>ENCERRAMENTO PROGRAMA E PALESTRA</a:t>
            </a:r>
            <a:br>
              <a:rPr lang="pt-BR" dirty="0"/>
            </a:br>
            <a:r>
              <a:rPr lang="pt-BR" dirty="0"/>
              <a:t>28/10/2019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5" t="19311" r="23843" b="9885"/>
          <a:stretch/>
        </p:blipFill>
        <p:spPr>
          <a:xfrm>
            <a:off x="1040523" y="1781504"/>
            <a:ext cx="2885090" cy="485577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5" t="22529" r="21699"/>
          <a:stretch/>
        </p:blipFill>
        <p:spPr>
          <a:xfrm>
            <a:off x="4950373" y="1781502"/>
            <a:ext cx="2910586" cy="485577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0" t="22988" r="23537" b="7127"/>
          <a:stretch/>
        </p:blipFill>
        <p:spPr>
          <a:xfrm>
            <a:off x="8743829" y="1781502"/>
            <a:ext cx="2475188" cy="48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3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09600"/>
            <a:ext cx="11855669" cy="982717"/>
          </a:xfrm>
        </p:spPr>
        <p:txBody>
          <a:bodyPr>
            <a:normAutofit fontScale="90000"/>
          </a:bodyPr>
          <a:lstStyle/>
          <a:p>
            <a:r>
              <a:rPr lang="pt-BR" dirty="0"/>
              <a:t>Varejo mais em ação</a:t>
            </a:r>
            <a:br>
              <a:rPr lang="pt-BR" dirty="0"/>
            </a:br>
            <a:r>
              <a:rPr lang="pt-BR" dirty="0"/>
              <a:t>ENCERRAMENTO PROGRAMA E PALESTRA</a:t>
            </a:r>
            <a:br>
              <a:rPr lang="pt-BR" dirty="0"/>
            </a:br>
            <a:r>
              <a:rPr lang="pt-BR" dirty="0"/>
              <a:t>28/10/2019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16552" r="14955" b="10805"/>
          <a:stretch/>
        </p:blipFill>
        <p:spPr>
          <a:xfrm>
            <a:off x="906228" y="1592316"/>
            <a:ext cx="3704896" cy="498190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538" y="1592316"/>
            <a:ext cx="2883658" cy="498190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597" y="1592317"/>
            <a:ext cx="2395936" cy="498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421" y="246993"/>
            <a:ext cx="11776842" cy="1534510"/>
          </a:xfrm>
        </p:spPr>
        <p:txBody>
          <a:bodyPr/>
          <a:lstStyle/>
          <a:p>
            <a:r>
              <a:rPr lang="pt-BR" dirty="0" smtClean="0"/>
              <a:t>WORKSHOP MECÂNICA PARA MULHERES</a:t>
            </a:r>
            <a:br>
              <a:rPr lang="pt-BR" dirty="0" smtClean="0"/>
            </a:br>
            <a:r>
              <a:rPr lang="pt-BR" dirty="0" smtClean="0"/>
              <a:t>24/10/2019</a:t>
            </a:r>
            <a:br>
              <a:rPr lang="pt-BR" dirty="0" smtClean="0"/>
            </a:br>
            <a:r>
              <a:rPr lang="pt-BR" dirty="0" smtClean="0"/>
              <a:t>PARCERIA MACIEL AUTO CENTER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632">
            <a:off x="7676695" y="2466739"/>
            <a:ext cx="4075173" cy="30563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1878">
            <a:off x="663751" y="2581934"/>
            <a:ext cx="4011696" cy="300877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24" y="3783724"/>
            <a:ext cx="4099035" cy="3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1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9917" y="1401910"/>
            <a:ext cx="6826469" cy="966952"/>
          </a:xfrm>
        </p:spPr>
        <p:txBody>
          <a:bodyPr>
            <a:normAutofit fontScale="90000"/>
          </a:bodyPr>
          <a:lstStyle/>
          <a:p>
            <a:r>
              <a:rPr lang="pt-BR" dirty="0"/>
              <a:t>WORKSHOP MECÂNICA PARA MULHERES</a:t>
            </a:r>
            <a:br>
              <a:rPr lang="pt-BR" dirty="0"/>
            </a:br>
            <a:r>
              <a:rPr lang="pt-BR" dirty="0"/>
              <a:t>24/10/2019</a:t>
            </a:r>
            <a:br>
              <a:rPr lang="pt-BR" dirty="0"/>
            </a:br>
            <a:r>
              <a:rPr lang="pt-BR" dirty="0"/>
              <a:t>PARCERIA MACIEL AUTO </a:t>
            </a:r>
            <a:r>
              <a:rPr lang="pt-BR" dirty="0" err="1" smtClean="0"/>
              <a:t>CENTEr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796">
            <a:off x="3932419" y="3024026"/>
            <a:ext cx="3578776" cy="268408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8041">
            <a:off x="341497" y="509422"/>
            <a:ext cx="3707516" cy="278063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002">
            <a:off x="8007289" y="2952100"/>
            <a:ext cx="3770580" cy="282793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19999" r="34265" b="46027"/>
          <a:stretch/>
        </p:blipFill>
        <p:spPr>
          <a:xfrm rot="20597662">
            <a:off x="553469" y="3898367"/>
            <a:ext cx="2601312" cy="232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5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18471" y="792891"/>
            <a:ext cx="5902752" cy="166705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CAFÉ COM ASSOCIADOS</a:t>
            </a:r>
            <a:br>
              <a:rPr lang="pt-BR" dirty="0" smtClean="0"/>
            </a:br>
            <a:r>
              <a:rPr lang="pt-BR" dirty="0" smtClean="0"/>
              <a:t>LANÇAMENTO NATAL ACELERADO</a:t>
            </a:r>
            <a:br>
              <a:rPr lang="pt-BR" dirty="0" smtClean="0"/>
            </a:br>
            <a:r>
              <a:rPr lang="pt-BR" dirty="0" smtClean="0"/>
              <a:t>10/11/2019  </a:t>
            </a:r>
            <a:br>
              <a:rPr lang="pt-BR" dirty="0" smtClean="0"/>
            </a:br>
            <a:r>
              <a:rPr lang="pt-BR" dirty="0" smtClean="0"/>
              <a:t>SEDE SOCIAL ACEAMP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691">
            <a:off x="7995198" y="3095382"/>
            <a:ext cx="3747559" cy="281067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3"/>
          <a:stretch/>
        </p:blipFill>
        <p:spPr>
          <a:xfrm>
            <a:off x="499785" y="3152427"/>
            <a:ext cx="7046170" cy="299462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4888">
            <a:off x="5293837" y="717269"/>
            <a:ext cx="3093898" cy="232042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2587">
            <a:off x="8791604" y="537718"/>
            <a:ext cx="2903206" cy="217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4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36928" y="1148253"/>
            <a:ext cx="4170803" cy="1250731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NATAL NA PRAÇA</a:t>
            </a:r>
            <a:br>
              <a:rPr lang="pt-BR" dirty="0" smtClean="0"/>
            </a:br>
            <a:r>
              <a:rPr lang="pt-BR" dirty="0" smtClean="0"/>
              <a:t>19/12/2019</a:t>
            </a:r>
            <a:br>
              <a:rPr lang="pt-BR" dirty="0" smtClean="0"/>
            </a:br>
            <a:r>
              <a:rPr lang="pt-BR" dirty="0" smtClean="0"/>
              <a:t>PRAÇA ANTONIO FRANCIO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65838" cy="342111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116"/>
            <a:ext cx="2565838" cy="342111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666" y="3439508"/>
            <a:ext cx="2577663" cy="343688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38" y="0"/>
            <a:ext cx="2605252" cy="347366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38" y="3473668"/>
            <a:ext cx="2605252" cy="336856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99" y="3389579"/>
            <a:ext cx="2624302" cy="343688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76" y="81453"/>
            <a:ext cx="2538249" cy="33843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73" y="3465785"/>
            <a:ext cx="2544161" cy="339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8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Campanha de recolhimento de lixo eletrônico</a:t>
            </a:r>
            <a:br>
              <a:rPr lang="pt-BR" dirty="0"/>
            </a:br>
            <a:r>
              <a:rPr lang="pt-BR" dirty="0" smtClean="0"/>
              <a:t>22/11/2019 </a:t>
            </a:r>
            <a:r>
              <a:rPr lang="pt-BR" dirty="0"/>
              <a:t>Praça </a:t>
            </a:r>
            <a:r>
              <a:rPr lang="pt-BR" dirty="0" err="1"/>
              <a:t>antonio</a:t>
            </a:r>
            <a:r>
              <a:rPr lang="pt-BR" dirty="0"/>
              <a:t> </a:t>
            </a:r>
            <a:r>
              <a:rPr lang="pt-BR" dirty="0" err="1"/>
              <a:t>francio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000" y="737178"/>
            <a:ext cx="4377307" cy="505402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0545">
            <a:off x="773655" y="3316696"/>
            <a:ext cx="2317531" cy="30900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617">
            <a:off x="4082449" y="3212635"/>
            <a:ext cx="2317531" cy="30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8498" y="383253"/>
            <a:ext cx="11258327" cy="1109645"/>
          </a:xfrm>
        </p:spPr>
        <p:txBody>
          <a:bodyPr>
            <a:normAutofit/>
          </a:bodyPr>
          <a:lstStyle/>
          <a:p>
            <a:r>
              <a:rPr lang="pt-BR" dirty="0" smtClean="0"/>
              <a:t>CONFRATERNIZAÇÃO DIRETORIA E VETERANOS ACEAMP  2019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4" t="23165" b="3406"/>
          <a:stretch/>
        </p:blipFill>
        <p:spPr>
          <a:xfrm>
            <a:off x="0" y="1942207"/>
            <a:ext cx="4937716" cy="25314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57" y="1898980"/>
            <a:ext cx="4585112" cy="257471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7"/>
          <a:stretch/>
        </p:blipFill>
        <p:spPr>
          <a:xfrm>
            <a:off x="0" y="4521321"/>
            <a:ext cx="5630405" cy="23843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9"/>
          <a:stretch/>
        </p:blipFill>
        <p:spPr>
          <a:xfrm>
            <a:off x="5662443" y="4492134"/>
            <a:ext cx="6529556" cy="234742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7" t="19219" r="16593" b="23415"/>
          <a:stretch/>
        </p:blipFill>
        <p:spPr>
          <a:xfrm>
            <a:off x="6922884" y="1910996"/>
            <a:ext cx="5248496" cy="259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7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8768" y="335972"/>
            <a:ext cx="10481242" cy="821561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SORTEIO NATAL ACELERADO 2019</a:t>
            </a:r>
            <a:br>
              <a:rPr lang="pt-BR" dirty="0" smtClean="0"/>
            </a:br>
            <a:r>
              <a:rPr lang="pt-BR" dirty="0" smtClean="0"/>
              <a:t>27/12/2019  -  SEDE SOCIAL ACEAMP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7" t="14977" r="1207" b="-462"/>
          <a:stretch/>
        </p:blipFill>
        <p:spPr>
          <a:xfrm>
            <a:off x="2004687" y="1157533"/>
            <a:ext cx="8489404" cy="54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421" y="609600"/>
            <a:ext cx="11713779" cy="982717"/>
          </a:xfrm>
        </p:spPr>
        <p:txBody>
          <a:bodyPr/>
          <a:lstStyle/>
          <a:p>
            <a:r>
              <a:rPr lang="pt-BR" dirty="0"/>
              <a:t>SORTEIO NATAL ACELERADO 2019</a:t>
            </a:r>
            <a:br>
              <a:rPr lang="pt-BR" dirty="0"/>
            </a:br>
            <a:r>
              <a:rPr lang="pt-BR" dirty="0"/>
              <a:t>27/12/2019  -  SEDE SOCIAL ACEAMP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9790">
            <a:off x="393953" y="2189819"/>
            <a:ext cx="3972908" cy="297968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783">
            <a:off x="4448516" y="3715616"/>
            <a:ext cx="3384308" cy="253823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0" t="22529" r="9597" b="20230"/>
          <a:stretch/>
        </p:blipFill>
        <p:spPr>
          <a:xfrm rot="1048139">
            <a:off x="7281963" y="1891864"/>
            <a:ext cx="4007479" cy="242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7227" y="609599"/>
            <a:ext cx="5929773" cy="3481953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Curso engrene seu marketing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Suelen </a:t>
            </a:r>
            <a:r>
              <a:rPr lang="pt-BR" dirty="0" err="1" smtClean="0">
                <a:solidFill>
                  <a:srgbClr val="FFFF00"/>
                </a:solidFill>
              </a:rPr>
              <a:t>warmling</a:t>
            </a:r>
            <a:r>
              <a:rPr lang="pt-BR" dirty="0" smtClean="0">
                <a:solidFill>
                  <a:srgbClr val="FFFF00"/>
                </a:solidFill>
              </a:rPr>
              <a:t/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/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data: 25/08/2018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/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local sede social </a:t>
            </a:r>
            <a:r>
              <a:rPr lang="pt-BR" dirty="0" err="1" smtClean="0">
                <a:solidFill>
                  <a:srgbClr val="FFFF00"/>
                </a:solidFill>
              </a:rPr>
              <a:t>aceamp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4" y="4066691"/>
            <a:ext cx="6030472" cy="2387062"/>
          </a:xfrm>
          <a:prstGeom prst="rect">
            <a:avLst/>
          </a:prstGeom>
        </p:spPr>
      </p:pic>
      <p:pic>
        <p:nvPicPr>
          <p:cNvPr id="8" name="Espaço Reservado para Imagem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76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9545" y="294289"/>
            <a:ext cx="11335407" cy="951186"/>
          </a:xfrm>
        </p:spPr>
        <p:txBody>
          <a:bodyPr>
            <a:normAutofit fontScale="90000"/>
          </a:bodyPr>
          <a:lstStyle/>
          <a:p>
            <a:r>
              <a:rPr lang="pt-BR" dirty="0"/>
              <a:t>SORTEIO NATAL ACELERADO 2019</a:t>
            </a:r>
            <a:br>
              <a:rPr lang="pt-BR" dirty="0"/>
            </a:br>
            <a:r>
              <a:rPr lang="pt-BR" dirty="0"/>
              <a:t>27/12/2019  -  SEDE SOCIAL ACEAMP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 t="19770" r="8046"/>
          <a:stretch/>
        </p:blipFill>
        <p:spPr>
          <a:xfrm>
            <a:off x="6391" y="1300655"/>
            <a:ext cx="3771166" cy="28062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" y="4106917"/>
            <a:ext cx="3668110" cy="275108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15099" r="7466" b="12764"/>
          <a:stretch/>
        </p:blipFill>
        <p:spPr>
          <a:xfrm>
            <a:off x="3652002" y="3917733"/>
            <a:ext cx="4244641" cy="294026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2" t="14253" r="8046" b="22299"/>
          <a:stretch/>
        </p:blipFill>
        <p:spPr>
          <a:xfrm>
            <a:off x="3707947" y="1300655"/>
            <a:ext cx="4209466" cy="282679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8" t="11494" r="2758" b="-230"/>
          <a:stretch/>
        </p:blipFill>
        <p:spPr>
          <a:xfrm>
            <a:off x="7681031" y="4051737"/>
            <a:ext cx="4510969" cy="280626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18391" r="10460" b="26436"/>
          <a:stretch/>
        </p:blipFill>
        <p:spPr>
          <a:xfrm>
            <a:off x="7917413" y="1283332"/>
            <a:ext cx="4274587" cy="280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7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609600"/>
            <a:ext cx="11902966" cy="457199"/>
          </a:xfrm>
        </p:spPr>
        <p:txBody>
          <a:bodyPr>
            <a:normAutofit fontScale="90000"/>
          </a:bodyPr>
          <a:lstStyle/>
          <a:p>
            <a:r>
              <a:rPr lang="pt-BR" dirty="0"/>
              <a:t>SORTEIO NATAL ACELERADO 2019</a:t>
            </a:r>
            <a:br>
              <a:rPr lang="pt-BR" dirty="0"/>
            </a:br>
            <a:r>
              <a:rPr lang="pt-BR" dirty="0"/>
              <a:t>27/12/2019  -  SEDE SOCIAL ACEAMP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354" y="1572484"/>
            <a:ext cx="2377646" cy="317019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339" y="1572484"/>
            <a:ext cx="3342289" cy="250671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t="16782" r="10633" b="21379"/>
          <a:stretch/>
        </p:blipFill>
        <p:spPr>
          <a:xfrm>
            <a:off x="51078" y="1572483"/>
            <a:ext cx="4303988" cy="244772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19540" r="14342" b="9425"/>
          <a:stretch/>
        </p:blipFill>
        <p:spPr>
          <a:xfrm>
            <a:off x="7667938" y="1572483"/>
            <a:ext cx="2146415" cy="264239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2739"/>
            <a:ext cx="3957144" cy="296785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020" y="3867745"/>
            <a:ext cx="3957143" cy="296785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39" y="3897545"/>
            <a:ext cx="3947273" cy="296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3448" y="215462"/>
            <a:ext cx="10843849" cy="1108841"/>
          </a:xfrm>
        </p:spPr>
        <p:txBody>
          <a:bodyPr/>
          <a:lstStyle/>
          <a:p>
            <a:r>
              <a:rPr lang="pt-BR" dirty="0" smtClean="0"/>
              <a:t>Entrega premiação NATAL </a:t>
            </a:r>
            <a:r>
              <a:rPr lang="pt-BR" dirty="0"/>
              <a:t>ACELERADO 2019</a:t>
            </a:r>
            <a:br>
              <a:rPr lang="pt-BR" dirty="0"/>
            </a:br>
            <a:r>
              <a:rPr lang="pt-BR" dirty="0" smtClean="0"/>
              <a:t>janeiro 2020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962" y="845345"/>
            <a:ext cx="4200488" cy="45247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22" y="4041880"/>
            <a:ext cx="2172445" cy="283348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1839"/>
            <a:ext cx="3130476" cy="319004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367" y="4020206"/>
            <a:ext cx="2771357" cy="285515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880"/>
            <a:ext cx="3725923" cy="279371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724" y="845345"/>
            <a:ext cx="3494601" cy="313342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724" y="3978769"/>
            <a:ext cx="3522276" cy="28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0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9214" y="-178676"/>
            <a:ext cx="5929773" cy="2362200"/>
          </a:xfrm>
        </p:spPr>
        <p:txBody>
          <a:bodyPr/>
          <a:lstStyle/>
          <a:p>
            <a:r>
              <a:rPr lang="pt-BR" dirty="0" smtClean="0"/>
              <a:t>EVENTO POR ELAS </a:t>
            </a:r>
            <a:br>
              <a:rPr lang="pt-BR" dirty="0" smtClean="0"/>
            </a:br>
            <a:r>
              <a:rPr lang="pt-BR" dirty="0" smtClean="0"/>
              <a:t>09/03/2020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PARCERIA </a:t>
            </a:r>
          </a:p>
          <a:p>
            <a:r>
              <a:rPr lang="pt-BR" dirty="0" smtClean="0"/>
              <a:t>TERE ALEXANDRE E IGREJA ASSEMBLEIA DE DEUS</a:t>
            </a:r>
          </a:p>
          <a:p>
            <a:r>
              <a:rPr lang="pt-BR" dirty="0" smtClean="0"/>
              <a:t>SICREDI</a:t>
            </a:r>
          </a:p>
          <a:p>
            <a:r>
              <a:rPr lang="pt-BR" dirty="0" smtClean="0"/>
              <a:t>ÓPTHY CAMISARIA</a:t>
            </a:r>
          </a:p>
          <a:p>
            <a:r>
              <a:rPr lang="pt-BR" dirty="0" smtClean="0"/>
              <a:t>ACEAMP</a:t>
            </a:r>
          </a:p>
          <a:p>
            <a:r>
              <a:rPr lang="pt-BR" dirty="0" smtClean="0"/>
              <a:t>FAMPER</a:t>
            </a:r>
          </a:p>
          <a:p>
            <a:r>
              <a:rPr lang="pt-BR" dirty="0" smtClean="0"/>
              <a:t>RÁDIOS AMPÉRE AM E INTERATIVA FM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07" y="86710"/>
            <a:ext cx="4596348" cy="650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1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061" y="576901"/>
            <a:ext cx="10481242" cy="1613338"/>
          </a:xfrm>
        </p:spPr>
        <p:txBody>
          <a:bodyPr/>
          <a:lstStyle/>
          <a:p>
            <a:r>
              <a:rPr lang="pt-BR" dirty="0" smtClean="0"/>
              <a:t>Evento por elas</a:t>
            </a:r>
            <a:br>
              <a:rPr lang="pt-BR" dirty="0" smtClean="0"/>
            </a:br>
            <a:r>
              <a:rPr lang="pt-BR" dirty="0" smtClean="0"/>
              <a:t>09/03/2020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" y="2387600"/>
            <a:ext cx="6273800" cy="44703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87600"/>
            <a:ext cx="67056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6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75331" y="828506"/>
            <a:ext cx="3113469" cy="1487214"/>
          </a:xfrm>
        </p:spPr>
        <p:txBody>
          <a:bodyPr>
            <a:normAutofit fontScale="90000"/>
          </a:bodyPr>
          <a:lstStyle/>
          <a:p>
            <a:pPr algn="r"/>
            <a:r>
              <a:rPr lang="pt-BR" dirty="0" smtClean="0"/>
              <a:t>Encontro por </a:t>
            </a:r>
            <a:br>
              <a:rPr lang="pt-BR" dirty="0" smtClean="0"/>
            </a:br>
            <a:r>
              <a:rPr lang="pt-BR" dirty="0" smtClean="0"/>
              <a:t>elas</a:t>
            </a:r>
            <a:br>
              <a:rPr lang="pt-BR" dirty="0" smtClean="0"/>
            </a:br>
            <a:r>
              <a:rPr lang="pt-BR" dirty="0" smtClean="0"/>
              <a:t>09/03/2020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912" y="0"/>
            <a:ext cx="5222328" cy="348155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6662"/>
            <a:ext cx="5432007" cy="362133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190" y="3093426"/>
            <a:ext cx="5529551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7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02965"/>
            <a:ext cx="2898028" cy="2487684"/>
          </a:xfrm>
        </p:spPr>
        <p:txBody>
          <a:bodyPr>
            <a:normAutofit/>
          </a:bodyPr>
          <a:lstStyle/>
          <a:p>
            <a:pPr algn="l"/>
            <a:r>
              <a:rPr lang="pt-BR" sz="2800" dirty="0"/>
              <a:t>Encontro por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elas</a:t>
            </a: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/>
              <a:t>09/03/2020</a:t>
            </a:r>
            <a:br>
              <a:rPr lang="pt-BR" sz="2800" dirty="0"/>
            </a:br>
            <a:endParaRPr lang="pt-BR" sz="2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2"/>
          <a:stretch/>
        </p:blipFill>
        <p:spPr>
          <a:xfrm>
            <a:off x="0" y="3305503"/>
            <a:ext cx="10058400" cy="35524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319" y="0"/>
            <a:ext cx="9516681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4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47" y="0"/>
            <a:ext cx="3471919" cy="520787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28" y="4548351"/>
            <a:ext cx="4035972" cy="269064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903"/>
            <a:ext cx="2774731" cy="416209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66" y="0"/>
            <a:ext cx="3032234" cy="45483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30" y="-1"/>
            <a:ext cx="2913117" cy="436967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" y="3610303"/>
            <a:ext cx="2165131" cy="324769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660" y="4086482"/>
            <a:ext cx="4157277" cy="27715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695" y="4003717"/>
            <a:ext cx="4288221" cy="28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81" y="3602418"/>
            <a:ext cx="2170388" cy="325558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 t="-575" r="-3825" b="575"/>
          <a:stretch/>
        </p:blipFill>
        <p:spPr>
          <a:xfrm>
            <a:off x="7625250" y="-20981"/>
            <a:ext cx="4719144" cy="361201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7110"/>
            <a:ext cx="2380593" cy="357089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0" y="0"/>
            <a:ext cx="2401613" cy="36024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93" y="3602419"/>
            <a:ext cx="2170387" cy="325558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93" y="-1"/>
            <a:ext cx="5403628" cy="360241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0" r="10886"/>
          <a:stretch/>
        </p:blipFill>
        <p:spPr>
          <a:xfrm>
            <a:off x="6721368" y="3575267"/>
            <a:ext cx="3184634" cy="32827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637" y="3591036"/>
            <a:ext cx="2329359" cy="326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t="-1411" r="16836" b="1411"/>
          <a:stretch/>
        </p:blipFill>
        <p:spPr>
          <a:xfrm>
            <a:off x="0" y="-91743"/>
            <a:ext cx="3066393" cy="324437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0" t="-1176" r="16312" b="1176"/>
          <a:stretch/>
        </p:blipFill>
        <p:spPr>
          <a:xfrm>
            <a:off x="2979685" y="-56899"/>
            <a:ext cx="3153101" cy="38099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0" t="3218" r="1034" b="35403"/>
          <a:stretch/>
        </p:blipFill>
        <p:spPr>
          <a:xfrm>
            <a:off x="6132786" y="-2"/>
            <a:ext cx="3179379" cy="369620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708" y="0"/>
            <a:ext cx="2879835" cy="431975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r="21852"/>
          <a:stretch/>
        </p:blipFill>
        <p:spPr>
          <a:xfrm>
            <a:off x="-52237" y="3152634"/>
            <a:ext cx="3031922" cy="397863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r="14486"/>
          <a:stretch/>
        </p:blipFill>
        <p:spPr>
          <a:xfrm>
            <a:off x="2979685" y="3674120"/>
            <a:ext cx="3153101" cy="323161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5" r="15162"/>
          <a:stretch/>
        </p:blipFill>
        <p:spPr>
          <a:xfrm>
            <a:off x="8497614" y="3215796"/>
            <a:ext cx="3694386" cy="372588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64" y="3623443"/>
            <a:ext cx="2338550" cy="350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99357" y="1313275"/>
            <a:ext cx="3642609" cy="417226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Palestra bloco k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/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data: 05/11/2018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/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local sede social </a:t>
            </a:r>
            <a:r>
              <a:rPr lang="pt-BR" dirty="0" err="1" smtClean="0">
                <a:solidFill>
                  <a:srgbClr val="FFFF00"/>
                </a:solidFill>
              </a:rPr>
              <a:t>aceamp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6" y="596331"/>
            <a:ext cx="3689691" cy="5365112"/>
          </a:xfrm>
          <a:prstGeom prst="rect">
            <a:avLst/>
          </a:prstGeom>
        </p:spPr>
      </p:pic>
      <p:pic>
        <p:nvPicPr>
          <p:cNvPr id="11" name="Espaço Reservado para Imagem 10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7" r="31247"/>
          <a:stretch>
            <a:fillRect/>
          </a:stretch>
        </p:blipFill>
        <p:spPr>
          <a:xfrm>
            <a:off x="8336366" y="837368"/>
            <a:ext cx="3416047" cy="5124075"/>
          </a:xfrm>
        </p:spPr>
      </p:pic>
    </p:spTree>
    <p:extLst>
      <p:ext uri="{BB962C8B-B14F-4D97-AF65-F5344CB8AC3E}">
        <p14:creationId xmlns:p14="http://schemas.microsoft.com/office/powerpoint/2010/main" val="409372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2" y="0"/>
            <a:ext cx="5412828" cy="36085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37792" cy="42566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2"/>
          <a:stretch/>
        </p:blipFill>
        <p:spPr>
          <a:xfrm>
            <a:off x="2837791" y="3608552"/>
            <a:ext cx="5412829" cy="32494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r="22202"/>
          <a:stretch/>
        </p:blipFill>
        <p:spPr>
          <a:xfrm>
            <a:off x="8250620" y="0"/>
            <a:ext cx="3941380" cy="453081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72" y="4161003"/>
            <a:ext cx="3960428" cy="264028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6689"/>
            <a:ext cx="3342289" cy="25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6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88" y="981244"/>
            <a:ext cx="9967824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1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761" y="255037"/>
            <a:ext cx="11660439" cy="1797698"/>
          </a:xfrm>
        </p:spPr>
        <p:txBody>
          <a:bodyPr/>
          <a:lstStyle/>
          <a:p>
            <a:r>
              <a:rPr lang="pt-BR" dirty="0" smtClean="0"/>
              <a:t>Projeto sementes do amanhã</a:t>
            </a:r>
            <a:br>
              <a:rPr lang="pt-BR" dirty="0" smtClean="0"/>
            </a:br>
            <a:r>
              <a:rPr lang="pt-BR" dirty="0" err="1" smtClean="0"/>
              <a:t>aceamp</a:t>
            </a:r>
            <a:r>
              <a:rPr lang="pt-BR" dirty="0" smtClean="0"/>
              <a:t> 37 anos </a:t>
            </a:r>
            <a:br>
              <a:rPr lang="pt-BR" dirty="0" smtClean="0"/>
            </a:br>
            <a:r>
              <a:rPr lang="pt-BR" dirty="0" smtClean="0"/>
              <a:t>16/03/2020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"/>
          <a:stretch/>
        </p:blipFill>
        <p:spPr>
          <a:xfrm>
            <a:off x="3033862" y="2052735"/>
            <a:ext cx="5400676" cy="407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548" y="4253673"/>
            <a:ext cx="11117110" cy="2353455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As 10 maneiras de inovar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palestra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Data: 23/11/2018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local sede social </a:t>
            </a:r>
            <a:r>
              <a:rPr lang="pt-BR" dirty="0" err="1" smtClean="0">
                <a:solidFill>
                  <a:srgbClr val="FFFF00"/>
                </a:solidFill>
              </a:rPr>
              <a:t>aceamp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4" y="176075"/>
            <a:ext cx="2800968" cy="407759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73" y="234648"/>
            <a:ext cx="2490000" cy="3624898"/>
          </a:xfrm>
          <a:prstGeom prst="rect">
            <a:avLst/>
          </a:prstGeom>
        </p:spPr>
      </p:pic>
      <p:pic>
        <p:nvPicPr>
          <p:cNvPr id="13" name="Espaço Reservado para Imagem 1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4" r="26924"/>
          <a:stretch>
            <a:fillRect/>
          </a:stretch>
        </p:blipFill>
        <p:spPr>
          <a:xfrm>
            <a:off x="9345632" y="368198"/>
            <a:ext cx="2565957" cy="3848939"/>
          </a:xfrm>
        </p:spPr>
      </p:pic>
    </p:spTree>
    <p:extLst>
      <p:ext uri="{BB962C8B-B14F-4D97-AF65-F5344CB8AC3E}">
        <p14:creationId xmlns:p14="http://schemas.microsoft.com/office/powerpoint/2010/main" val="125677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128" y="4722982"/>
            <a:ext cx="6850505" cy="1439812"/>
          </a:xfrm>
        </p:spPr>
        <p:txBody>
          <a:bodyPr>
            <a:no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Vender mais e melhor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instrutor Itamar ribeiro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data: 26/11/2018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local anfiteatro </a:t>
            </a:r>
            <a:r>
              <a:rPr lang="pt-BR" dirty="0" err="1" smtClean="0">
                <a:solidFill>
                  <a:srgbClr val="FFFF00"/>
                </a:solidFill>
              </a:rPr>
              <a:t>ana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maria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basso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397" y="3770142"/>
            <a:ext cx="1881898" cy="273963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33" y="62770"/>
            <a:ext cx="2413353" cy="351331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5447" y="3927423"/>
            <a:ext cx="1665821" cy="2425072"/>
          </a:xfrm>
          <a:prstGeom prst="rect">
            <a:avLst/>
          </a:prstGeom>
        </p:spPr>
      </p:pic>
      <p:pic>
        <p:nvPicPr>
          <p:cNvPr id="21" name="Espaço Reservado para Imagem 20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7" r="31247"/>
          <a:stretch>
            <a:fillRect/>
          </a:stretch>
        </p:blipFill>
        <p:spPr>
          <a:xfrm>
            <a:off x="10035082" y="284813"/>
            <a:ext cx="1866549" cy="2799826"/>
          </a:xfr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8" y="736387"/>
            <a:ext cx="5048354" cy="283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7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8301" y="273698"/>
            <a:ext cx="5929773" cy="2362200"/>
          </a:xfrm>
        </p:spPr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Confraternização diretoria 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15/03/2018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24368" r="8046" b="26436"/>
          <a:stretch/>
        </p:blipFill>
        <p:spPr>
          <a:xfrm>
            <a:off x="760540" y="3183184"/>
            <a:ext cx="6905297" cy="3091494"/>
          </a:xfrm>
          <a:prstGeom prst="rect">
            <a:avLst/>
          </a:prstGeom>
        </p:spPr>
      </p:pic>
      <p:pic>
        <p:nvPicPr>
          <p:cNvPr id="11" name="Espaço Reservado para Imagem 10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r="24996"/>
          <a:stretch>
            <a:fillRect/>
          </a:stretch>
        </p:blipFill>
        <p:spPr>
          <a:xfrm>
            <a:off x="8244611" y="741665"/>
            <a:ext cx="3255356" cy="4883038"/>
          </a:xfrm>
        </p:spPr>
      </p:pic>
    </p:spTree>
    <p:extLst>
      <p:ext uri="{BB962C8B-B14F-4D97-AF65-F5344CB8AC3E}">
        <p14:creationId xmlns:p14="http://schemas.microsoft.com/office/powerpoint/2010/main" val="60866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6152" y="467710"/>
            <a:ext cx="11269517" cy="749707"/>
          </a:xfrm>
        </p:spPr>
        <p:txBody>
          <a:bodyPr>
            <a:normAutofit/>
          </a:bodyPr>
          <a:lstStyle/>
          <a:p>
            <a:r>
              <a:rPr lang="pt-BR" dirty="0" smtClean="0"/>
              <a:t>Promoção natal sonho dourado 2018</a:t>
            </a:r>
            <a:endParaRPr lang="pt-BR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54" y="1641213"/>
            <a:ext cx="2043234" cy="1932083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85" y="1601485"/>
            <a:ext cx="2111940" cy="1971811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48" y="3895158"/>
            <a:ext cx="2030524" cy="1920063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09" y="3912041"/>
            <a:ext cx="2060599" cy="1948503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28" y="3957365"/>
            <a:ext cx="2014886" cy="1905277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46" y="1601485"/>
            <a:ext cx="2138376" cy="199694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867" y="3957365"/>
            <a:ext cx="1989441" cy="18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6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590</TotalTime>
  <Words>195</Words>
  <Application>Microsoft Office PowerPoint</Application>
  <PresentationFormat>Widescreen</PresentationFormat>
  <Paragraphs>59</Paragraphs>
  <Slides>52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7" baseType="lpstr">
      <vt:lpstr>Arial</vt:lpstr>
      <vt:lpstr>Bookman Old Style</vt:lpstr>
      <vt:lpstr>Calibri</vt:lpstr>
      <vt:lpstr>Rockwell</vt:lpstr>
      <vt:lpstr>Damask</vt:lpstr>
      <vt:lpstr> DIRETORIA BIÊNIO  2018-2020</vt:lpstr>
      <vt:lpstr>ARRAIÁ DO COMÉRCIO  2018</vt:lpstr>
      <vt:lpstr>TREINAMENTO  GERENCIAMENTO DE ESTOQUe  instrutora: eva zancanaro  Data: 08, 15 e 22/03/2020 local sede social da aceamp e famper</vt:lpstr>
      <vt:lpstr>Curso engrene seu marketing Suelen warmling  data: 25/08/2018  local sede social aceamp</vt:lpstr>
      <vt:lpstr>Palestra bloco k  data: 05/11/2018  local sede social aceamp</vt:lpstr>
      <vt:lpstr>As 10 maneiras de inovar palestra Data: 23/11/2018 local sede social aceamp</vt:lpstr>
      <vt:lpstr>Vender mais e melhor instrutor Itamar ribeiro data: 26/11/2018 local anfiteatro ana maria basso</vt:lpstr>
      <vt:lpstr>Confraternização diretoria  15/03/2018</vt:lpstr>
      <vt:lpstr>Promoção natal sonho dourado 2018</vt:lpstr>
      <vt:lpstr>Promoção natal sonho dourado 2018</vt:lpstr>
      <vt:lpstr>PROJETO SEMENTES DO AMANHÃ 16/03/2019 36 ANOS ACEAMP</vt:lpstr>
      <vt:lpstr>MULHERES EXTRAoRDINÁRIAS 20/03/2019 </vt:lpstr>
      <vt:lpstr>MULHERES EXTRAoRDINÁRIAS 20/03/2019 </vt:lpstr>
      <vt:lpstr>Apresentação do PowerPoint</vt:lpstr>
      <vt:lpstr>Campanha de recolhimento de lixo eletrônico 17/05/2019 Praça antonio francio</vt:lpstr>
      <vt:lpstr>Arraiá do comércio 2019 24 à 28 de junho de 2019</vt:lpstr>
      <vt:lpstr>Arraiá do comércio 2019 24 à 28 de junho de 2019</vt:lpstr>
      <vt:lpstr>Arraiá do comércio 2019 24 à 28 de junho de 2019</vt:lpstr>
      <vt:lpstr>Apresentação do PowerPoint</vt:lpstr>
      <vt:lpstr>Apresentação do PowerPoint</vt:lpstr>
      <vt:lpstr>Varejo mais em ação LANÇAMENTO 26/06/2019</vt:lpstr>
      <vt:lpstr>Varejo mais em ação EXPERIÊNCIA DO CLIENTE 15/07/2019</vt:lpstr>
      <vt:lpstr>Varejo mais em ação VISUAL DE LOJA 22/07/2019</vt:lpstr>
      <vt:lpstr>Varejo mais em ação ATENDIMENTO E VENDAS 05 E 19/08/2019</vt:lpstr>
      <vt:lpstr>Varejo mais em ação finanças 02, 09 E 16/09/2019</vt:lpstr>
      <vt:lpstr>Varejo mais em ação SUSTENTABILIDAE 07/10/2019</vt:lpstr>
      <vt:lpstr>Varejo mais em ação MARKETING DIGITAL 08/10/2019</vt:lpstr>
      <vt:lpstr>Varejo mais em ação ENCERRAMENTO PROGRAMA E PALESTRA 28/10/2019</vt:lpstr>
      <vt:lpstr>Varejo mais em ação ENCERRAMENTO PROGRAMA E PALESTRA 28/10/2019</vt:lpstr>
      <vt:lpstr>Varejo mais em ação ENCERRAMENTO PROGRAMA E PALESTRA 28/10/2019</vt:lpstr>
      <vt:lpstr>Varejo mais em ação ENCERRAMENTO PROGRAMA E PALESTRA 28/10/2019</vt:lpstr>
      <vt:lpstr>WORKSHOP MECÂNICA PARA MULHERES 24/10/2019 PARCERIA MACIEL AUTO CENTER</vt:lpstr>
      <vt:lpstr>WORKSHOP MECÂNICA PARA MULHERES 24/10/2019 PARCERIA MACIEL AUTO CENTEr</vt:lpstr>
      <vt:lpstr>CAFÉ COM ASSOCIADOS LANÇAMENTO NATAL ACELERADO 10/11/2019   SEDE SOCIAL ACEAMP</vt:lpstr>
      <vt:lpstr>NATAL NA PRAÇA 19/12/2019 PRAÇA ANTONIO FRANCIO</vt:lpstr>
      <vt:lpstr>Campanha de recolhimento de lixo eletrônico 22/11/2019 Praça antonio francio</vt:lpstr>
      <vt:lpstr>CONFRATERNIZAÇÃO DIRETORIA E VETERANOS ACEAMP  2019</vt:lpstr>
      <vt:lpstr>SORTEIO NATAL ACELERADO 2019 27/12/2019  -  SEDE SOCIAL ACEAMP</vt:lpstr>
      <vt:lpstr>SORTEIO NATAL ACELERADO 2019 27/12/2019  -  SEDE SOCIAL ACEAMP</vt:lpstr>
      <vt:lpstr>SORTEIO NATAL ACELERADO 2019 27/12/2019  -  SEDE SOCIAL ACEAMP</vt:lpstr>
      <vt:lpstr>SORTEIO NATAL ACELERADO 2019 27/12/2019  -  SEDE SOCIAL ACEAMP</vt:lpstr>
      <vt:lpstr>Entrega premiação NATAL ACELERADO 2019 janeiro 2020</vt:lpstr>
      <vt:lpstr>EVENTO POR ELAS  09/03/2020</vt:lpstr>
      <vt:lpstr>Evento por elas 09/03/2020 </vt:lpstr>
      <vt:lpstr>Encontro por  elas 09/03/2020 </vt:lpstr>
      <vt:lpstr>Encontro por  elas 09/03/2020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Projeto sementes do amanhã aceamp 37 anos  16/03/2020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POSSE DIRETORIA BIÊNIO 2020-2022</dc:title>
  <dc:creator>USUARIO</dc:creator>
  <cp:lastModifiedBy>USUARIO</cp:lastModifiedBy>
  <cp:revision>49</cp:revision>
  <dcterms:created xsi:type="dcterms:W3CDTF">2020-03-13T19:34:07Z</dcterms:created>
  <dcterms:modified xsi:type="dcterms:W3CDTF">2020-05-12T18:01:17Z</dcterms:modified>
</cp:coreProperties>
</file>